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  <p:sldMasterId id="2147483736" r:id="rId2"/>
    <p:sldMasterId id="2147483739" r:id="rId3"/>
    <p:sldMasterId id="2147483754" r:id="rId4"/>
    <p:sldMasterId id="2147483767" r:id="rId5"/>
    <p:sldMasterId id="2147483769" r:id="rId6"/>
  </p:sldMasterIdLst>
  <p:sldIdLst>
    <p:sldId id="256" r:id="rId7"/>
    <p:sldId id="257" r:id="rId8"/>
    <p:sldId id="258" r:id="rId9"/>
    <p:sldId id="265" r:id="rId10"/>
    <p:sldId id="267" r:id="rId11"/>
    <p:sldId id="266" r:id="rId12"/>
    <p:sldId id="259" r:id="rId13"/>
    <p:sldId id="270" r:id="rId14"/>
    <p:sldId id="271" r:id="rId15"/>
    <p:sldId id="272" r:id="rId16"/>
    <p:sldId id="274" r:id="rId17"/>
    <p:sldId id="280" r:id="rId18"/>
    <p:sldId id="275" r:id="rId19"/>
    <p:sldId id="278" r:id="rId20"/>
    <p:sldId id="264" r:id="rId21"/>
    <p:sldId id="269" r:id="rId22"/>
    <p:sldId id="263" r:id="rId23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300" y="-2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0;p2"/>
          <p:cNvGrpSpPr/>
          <p:nvPr/>
        </p:nvGrpSpPr>
        <p:grpSpPr>
          <a:xfrm>
            <a:off x="0" y="-11"/>
            <a:ext cx="9144003" cy="5143511"/>
            <a:chOff x="0" y="-11"/>
            <a:chExt cx="9144003" cy="5143511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 cstate="print">
              <a:alphaModFix amt="40000"/>
            </a:blip>
            <a:stretch>
              <a:fillRect/>
            </a:stretch>
          </p:blipFill>
          <p:spPr>
            <a:xfrm>
              <a:off x="0" y="-11"/>
              <a:ext cx="9144003" cy="2397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>
            <a:blip r:embed="rId4" cstate="print">
              <a:alphaModFix amt="48000"/>
            </a:blip>
            <a:stretch>
              <a:fillRect/>
            </a:stretch>
          </p:blipFill>
          <p:spPr>
            <a:xfrm>
              <a:off x="8" y="0"/>
              <a:ext cx="7717135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69825" y="1238850"/>
            <a:ext cx="5804400" cy="18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2500" y="3504354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1"/>
          <p:cNvPicPr preferRelativeResize="0"/>
          <p:nvPr/>
        </p:nvPicPr>
        <p:blipFill>
          <a:blip r:embed="rId3" cstate="print">
            <a:alphaModFix amt="48000"/>
          </a:blip>
          <a:stretch>
            <a:fillRect/>
          </a:stretch>
        </p:blipFill>
        <p:spPr>
          <a:xfrm rot="4861616">
            <a:off x="2643919" y="-1295605"/>
            <a:ext cx="3574490" cy="757035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6885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284000" y="3553300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71;p13"/>
          <p:cNvGrpSpPr/>
          <p:nvPr/>
        </p:nvGrpSpPr>
        <p:grpSpPr>
          <a:xfrm>
            <a:off x="-891002" y="-1228775"/>
            <a:ext cx="10578908" cy="2929874"/>
            <a:chOff x="-891002" y="-1228775"/>
            <a:chExt cx="10578908" cy="2929874"/>
          </a:xfrm>
        </p:grpSpPr>
        <p:pic>
          <p:nvPicPr>
            <p:cNvPr id="72" name="Google Shape;72;p13"/>
            <p:cNvPicPr preferRelativeResize="0"/>
            <p:nvPr/>
          </p:nvPicPr>
          <p:blipFill>
            <a:blip r:embed="rId3" cstate="print">
              <a:alphaModFix amt="37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4" cstate="print">
              <a:alphaModFix amt="31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/>
          </p:nvPr>
        </p:nvSpPr>
        <p:spPr>
          <a:xfrm>
            <a:off x="72000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 hasCustomPrompt="1"/>
          </p:nvPr>
        </p:nvSpPr>
        <p:spPr>
          <a:xfrm>
            <a:off x="125055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72000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/>
          </p:nvPr>
        </p:nvSpPr>
        <p:spPr>
          <a:xfrm>
            <a:off x="340380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393435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340380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/>
          </p:nvPr>
        </p:nvSpPr>
        <p:spPr>
          <a:xfrm>
            <a:off x="608760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661815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608760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/>
          </p:nvPr>
        </p:nvSpPr>
        <p:spPr>
          <a:xfrm>
            <a:off x="72000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125055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72000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6"/>
          </p:nvPr>
        </p:nvSpPr>
        <p:spPr>
          <a:xfrm>
            <a:off x="340380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7" hasCustomPrompt="1"/>
          </p:nvPr>
        </p:nvSpPr>
        <p:spPr>
          <a:xfrm>
            <a:off x="393435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8"/>
          </p:nvPr>
        </p:nvSpPr>
        <p:spPr>
          <a:xfrm>
            <a:off x="340380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9"/>
          </p:nvPr>
        </p:nvSpPr>
        <p:spPr>
          <a:xfrm>
            <a:off x="608760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1815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1"/>
          </p:nvPr>
        </p:nvSpPr>
        <p:spPr>
          <a:xfrm>
            <a:off x="608760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95;p14"/>
          <p:cNvGrpSpPr/>
          <p:nvPr/>
        </p:nvGrpSpPr>
        <p:grpSpPr>
          <a:xfrm rot="10800000" flipH="1">
            <a:off x="-1002602" y="2626046"/>
            <a:ext cx="10690508" cy="3876129"/>
            <a:chOff x="-1002602" y="-2587450"/>
            <a:chExt cx="10690508" cy="3876129"/>
          </a:xfrm>
        </p:grpSpPr>
        <p:pic>
          <p:nvPicPr>
            <p:cNvPr id="96" name="Google Shape;96;p14"/>
            <p:cNvPicPr preferRelativeResize="0"/>
            <p:nvPr/>
          </p:nvPicPr>
          <p:blipFill>
            <a:blip r:embed="rId3" cstate="print">
              <a:alphaModFix amt="37000"/>
            </a:blip>
            <a:stretch>
              <a:fillRect/>
            </a:stretch>
          </p:blipFill>
          <p:spPr>
            <a:xfrm>
              <a:off x="-1002602" y="-258745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 rotWithShape="1">
            <a:blip r:embed="rId4" cstate="print">
              <a:alphaModFix amt="31000"/>
            </a:blip>
            <a:srcRect l="-115660" t="-15070" r="115660" b="15069"/>
            <a:stretch/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720000" y="2117188"/>
            <a:ext cx="23364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3980038" y="1027588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3" hasCustomPrompt="1"/>
          </p:nvPr>
        </p:nvSpPr>
        <p:spPr>
          <a:xfrm>
            <a:off x="3093426" y="10275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6216076" y="1027588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4"/>
          </p:nvPr>
        </p:nvSpPr>
        <p:spPr>
          <a:xfrm>
            <a:off x="3980038" y="2354195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 hasCustomPrompt="1"/>
          </p:nvPr>
        </p:nvSpPr>
        <p:spPr>
          <a:xfrm>
            <a:off x="3093434" y="23541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6216076" y="2354195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3980038" y="3555390"/>
            <a:ext cx="216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8" hasCustomPrompt="1"/>
          </p:nvPr>
        </p:nvSpPr>
        <p:spPr>
          <a:xfrm>
            <a:off x="3091425" y="3555388"/>
            <a:ext cx="8199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9"/>
          </p:nvPr>
        </p:nvSpPr>
        <p:spPr>
          <a:xfrm>
            <a:off x="6216076" y="3555390"/>
            <a:ext cx="218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able of contents 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0;p15"/>
          <p:cNvGrpSpPr/>
          <p:nvPr/>
        </p:nvGrpSpPr>
        <p:grpSpPr>
          <a:xfrm flipH="1">
            <a:off x="-1390802" y="299725"/>
            <a:ext cx="11262196" cy="4113879"/>
            <a:chOff x="-1074490" y="299725"/>
            <a:chExt cx="11262196" cy="4113879"/>
          </a:xfrm>
        </p:grpSpPr>
        <p:pic>
          <p:nvPicPr>
            <p:cNvPr id="111" name="Google Shape;111;p15"/>
            <p:cNvPicPr preferRelativeResize="0"/>
            <p:nvPr/>
          </p:nvPicPr>
          <p:blipFill>
            <a:blip r:embed="rId3" cstate="print">
              <a:alphaModFix amt="37000"/>
            </a:blip>
            <a:stretch>
              <a:fillRect/>
            </a:stretch>
          </p:blipFill>
          <p:spPr>
            <a:xfrm>
              <a:off x="-1074490" y="29972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5"/>
            <p:cNvPicPr preferRelativeResize="0"/>
            <p:nvPr/>
          </p:nvPicPr>
          <p:blipFill>
            <a:blip r:embed="rId4" cstate="print">
              <a:alphaModFix amt="31000"/>
            </a:blip>
            <a:stretch>
              <a:fillRect/>
            </a:stretch>
          </p:blipFill>
          <p:spPr>
            <a:xfrm rot="4408896">
              <a:off x="7965524" y="2002850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2"/>
          </p:nvPr>
        </p:nvSpPr>
        <p:spPr>
          <a:xfrm>
            <a:off x="188835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 idx="3" hasCustomPrompt="1"/>
          </p:nvPr>
        </p:nvSpPr>
        <p:spPr>
          <a:xfrm>
            <a:off x="241890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188835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 idx="4"/>
          </p:nvPr>
        </p:nvSpPr>
        <p:spPr>
          <a:xfrm>
            <a:off x="4572150" y="167241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 idx="5" hasCustomPrompt="1"/>
          </p:nvPr>
        </p:nvSpPr>
        <p:spPr>
          <a:xfrm>
            <a:off x="5102700" y="108601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6"/>
          </p:nvPr>
        </p:nvSpPr>
        <p:spPr>
          <a:xfrm>
            <a:off x="4572150" y="235564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7"/>
          </p:nvPr>
        </p:nvSpPr>
        <p:spPr>
          <a:xfrm>
            <a:off x="188835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 idx="8" hasCustomPrompt="1"/>
          </p:nvPr>
        </p:nvSpPr>
        <p:spPr>
          <a:xfrm>
            <a:off x="241890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9"/>
          </p:nvPr>
        </p:nvSpPr>
        <p:spPr>
          <a:xfrm>
            <a:off x="188835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13"/>
          </p:nvPr>
        </p:nvSpPr>
        <p:spPr>
          <a:xfrm>
            <a:off x="4572150" y="343202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title" idx="14" hasCustomPrompt="1"/>
          </p:nvPr>
        </p:nvSpPr>
        <p:spPr>
          <a:xfrm>
            <a:off x="5102700" y="2850421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5"/>
          </p:nvPr>
        </p:nvSpPr>
        <p:spPr>
          <a:xfrm>
            <a:off x="4572150" y="411546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-9391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rot="10800000"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 flipH="1">
            <a:off x="2132450" y="1482875"/>
            <a:ext cx="4978500" cy="6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 flipH="1">
            <a:off x="2132450" y="2389840"/>
            <a:ext cx="4978500" cy="12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134;p17"/>
          <p:cNvGrpSpPr/>
          <p:nvPr/>
        </p:nvGrpSpPr>
        <p:grpSpPr>
          <a:xfrm>
            <a:off x="0" y="-805349"/>
            <a:ext cx="9763800" cy="7934649"/>
            <a:chOff x="0" y="-805349"/>
            <a:chExt cx="9763800" cy="7934649"/>
          </a:xfrm>
        </p:grpSpPr>
        <p:pic>
          <p:nvPicPr>
            <p:cNvPr id="135" name="Google Shape;135;p17"/>
            <p:cNvPicPr preferRelativeResize="0"/>
            <p:nvPr/>
          </p:nvPicPr>
          <p:blipFill>
            <a:blip r:embed="rId3" cstate="print">
              <a:alphaModFix amt="21000"/>
            </a:blip>
            <a:stretch>
              <a:fillRect/>
            </a:stretch>
          </p:blipFill>
          <p:spPr>
            <a:xfrm rot="-5400000">
              <a:off x="-2349749" y="2349750"/>
              <a:ext cx="7129298" cy="242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7"/>
            <p:cNvPicPr preferRelativeResize="0"/>
            <p:nvPr/>
          </p:nvPicPr>
          <p:blipFill>
            <a:blip r:embed="rId4" cstate="print">
              <a:alphaModFix amt="40000"/>
            </a:blip>
            <a:stretch>
              <a:fillRect/>
            </a:stretch>
          </p:blipFill>
          <p:spPr>
            <a:xfrm>
              <a:off x="7439551" y="-805349"/>
              <a:ext cx="2324250" cy="22947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 cstate="print">
            <a:alphaModFix amt="60000"/>
          </a:blip>
          <a:stretch>
            <a:fillRect/>
          </a:stretch>
        </p:blipFill>
        <p:spPr>
          <a:xfrm>
            <a:off x="-1029327" y="3181250"/>
            <a:ext cx="2881223" cy="29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 rot="9116214">
            <a:off x="7511526" y="565727"/>
            <a:ext cx="2981601" cy="401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44;p19"/>
          <p:cNvGrpSpPr/>
          <p:nvPr/>
        </p:nvGrpSpPr>
        <p:grpSpPr>
          <a:xfrm>
            <a:off x="-576577" y="-1474725"/>
            <a:ext cx="10363825" cy="2929874"/>
            <a:chOff x="-576577" y="-1227375"/>
            <a:chExt cx="10363825" cy="2929874"/>
          </a:xfrm>
        </p:grpSpPr>
        <p:pic>
          <p:nvPicPr>
            <p:cNvPr id="145" name="Google Shape;145;p19"/>
            <p:cNvPicPr preferRelativeResize="0"/>
            <p:nvPr/>
          </p:nvPicPr>
          <p:blipFill>
            <a:blip r:embed="rId3" cstate="print">
              <a:alphaModFix amt="52000"/>
            </a:blip>
            <a:stretch>
              <a:fillRect/>
            </a:stretch>
          </p:blipFill>
          <p:spPr>
            <a:xfrm flipH="1">
              <a:off x="7474223" y="-1184322"/>
              <a:ext cx="2313025" cy="251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9"/>
            <p:cNvPicPr preferRelativeResize="0"/>
            <p:nvPr/>
          </p:nvPicPr>
          <p:blipFill>
            <a:blip r:embed="rId4" cstate="print">
              <a:alphaModFix amt="57000"/>
            </a:blip>
            <a:stretch>
              <a:fillRect/>
            </a:stretch>
          </p:blipFill>
          <p:spPr>
            <a:xfrm>
              <a:off x="-576577" y="-12273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151;p20"/>
          <p:cNvGrpSpPr/>
          <p:nvPr/>
        </p:nvGrpSpPr>
        <p:grpSpPr>
          <a:xfrm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152" name="Google Shape;152;p20"/>
            <p:cNvPicPr preferRelativeResize="0"/>
            <p:nvPr/>
          </p:nvPicPr>
          <p:blipFill>
            <a:blip r:embed="rId3" cstate="print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0"/>
            <p:cNvPicPr preferRelativeResize="0"/>
            <p:nvPr/>
          </p:nvPicPr>
          <p:blipFill>
            <a:blip r:embed="rId4" cstate="print">
              <a:alphaModFix amt="47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87850" y="2102909"/>
            <a:ext cx="27684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187800" y="929450"/>
            <a:ext cx="27684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3187850" y="3475316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157;p21"/>
          <p:cNvGrpSpPr/>
          <p:nvPr/>
        </p:nvGrpSpPr>
        <p:grpSpPr>
          <a:xfrm>
            <a:off x="-2260370" y="-3743099"/>
            <a:ext cx="14611870" cy="7885148"/>
            <a:chOff x="-2459845" y="-4046299"/>
            <a:chExt cx="14611870" cy="7885148"/>
          </a:xfrm>
        </p:grpSpPr>
        <p:pic>
          <p:nvPicPr>
            <p:cNvPr id="158" name="Google Shape;158;p21"/>
            <p:cNvPicPr preferRelativeResize="0"/>
            <p:nvPr/>
          </p:nvPicPr>
          <p:blipFill>
            <a:blip r:embed="rId3" cstate="print">
              <a:alphaModFix amt="32000"/>
            </a:blip>
            <a:stretch>
              <a:fillRect/>
            </a:stretch>
          </p:blipFill>
          <p:spPr>
            <a:xfrm rot="-10558877">
              <a:off x="-2298947" y="-1597926"/>
              <a:ext cx="3030302" cy="469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1"/>
            <p:cNvPicPr preferRelativeResize="0"/>
            <p:nvPr/>
          </p:nvPicPr>
          <p:blipFill>
            <a:blip r:embed="rId4" cstate="print">
              <a:alphaModFix amt="50000"/>
            </a:blip>
            <a:stretch>
              <a:fillRect/>
            </a:stretch>
          </p:blipFill>
          <p:spPr>
            <a:xfrm>
              <a:off x="8428901" y="-40462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Cardo"/>
                <a:ea typeface="Cardo"/>
                <a:cs typeface="Cardo"/>
                <a:sym typeface="Cardo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4237673" y="1775425"/>
            <a:ext cx="27684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2" hasCustomPrompt="1"/>
          </p:nvPr>
        </p:nvSpPr>
        <p:spPr>
          <a:xfrm>
            <a:off x="2474011" y="1592863"/>
            <a:ext cx="2112300" cy="14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"/>
          </p:nvPr>
        </p:nvSpPr>
        <p:spPr>
          <a:xfrm>
            <a:off x="4237673" y="3149536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 cstate="print">
            <a:alphaModFix amt="49000"/>
          </a:blip>
          <a:stretch>
            <a:fillRect/>
          </a:stretch>
        </p:blipFill>
        <p:spPr>
          <a:xfrm rot="5400000" flipH="1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7"/>
            <a:ext cx="9144003" cy="609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 cstate="print">
            <a:alphaModFix amt="44000"/>
          </a:blip>
          <a:stretch>
            <a:fillRect/>
          </a:stretch>
        </p:blipFill>
        <p:spPr>
          <a:xfrm>
            <a:off x="-844998" y="-1237050"/>
            <a:ext cx="4705600" cy="47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1887557" y="1850495"/>
            <a:ext cx="29718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2" hasCustomPrompt="1"/>
          </p:nvPr>
        </p:nvSpPr>
        <p:spPr>
          <a:xfrm>
            <a:off x="5091347" y="1436750"/>
            <a:ext cx="2165100" cy="18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1892557" y="3192962"/>
            <a:ext cx="2971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80;p25"/>
          <p:cNvGrpSpPr/>
          <p:nvPr/>
        </p:nvGrpSpPr>
        <p:grpSpPr>
          <a:xfrm>
            <a:off x="7353187" y="285158"/>
            <a:ext cx="1435761" cy="1460042"/>
            <a:chOff x="557362" y="374583"/>
            <a:chExt cx="1435761" cy="1460042"/>
          </a:xfrm>
        </p:grpSpPr>
        <p:pic>
          <p:nvPicPr>
            <p:cNvPr id="181" name="Google Shape;181;p25"/>
            <p:cNvPicPr preferRelativeResize="0"/>
            <p:nvPr/>
          </p:nvPicPr>
          <p:blipFill>
            <a:blip r:embed="rId4" cstate="print">
              <a:alphaModFix amt="49000"/>
            </a:blip>
            <a:stretch>
              <a:fillRect/>
            </a:stretch>
          </p:blipFill>
          <p:spPr>
            <a:xfrm>
              <a:off x="715100" y="5350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5"/>
            <p:cNvPicPr preferRelativeResize="0"/>
            <p:nvPr/>
          </p:nvPicPr>
          <p:blipFill>
            <a:blip r:embed="rId5" cstate="print">
              <a:alphaModFix amt="44000"/>
            </a:blip>
            <a:stretch>
              <a:fillRect/>
            </a:stretch>
          </p:blipFill>
          <p:spPr>
            <a:xfrm flipH="1">
              <a:off x="557362" y="3745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2655850" y="1107700"/>
            <a:ext cx="38322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 idx="2" hasCustomPrompt="1"/>
          </p:nvPr>
        </p:nvSpPr>
        <p:spPr>
          <a:xfrm>
            <a:off x="2996500" y="3147250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1"/>
          </p:nvPr>
        </p:nvSpPr>
        <p:spPr>
          <a:xfrm>
            <a:off x="3187750" y="2483994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rot="10800000">
            <a:off x="0" y="-431300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992510" y="1565802"/>
            <a:ext cx="38322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 idx="2" hasCustomPrompt="1"/>
          </p:nvPr>
        </p:nvSpPr>
        <p:spPr>
          <a:xfrm>
            <a:off x="2265764" y="1514510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1"/>
          </p:nvPr>
        </p:nvSpPr>
        <p:spPr>
          <a:xfrm>
            <a:off x="3992510" y="2929678"/>
            <a:ext cx="2768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94;p27"/>
          <p:cNvGrpSpPr/>
          <p:nvPr/>
        </p:nvGrpSpPr>
        <p:grpSpPr>
          <a:xfrm>
            <a:off x="-663524" y="-279925"/>
            <a:ext cx="5639853" cy="7085221"/>
            <a:chOff x="-663524" y="-279925"/>
            <a:chExt cx="5639853" cy="7085221"/>
          </a:xfrm>
        </p:grpSpPr>
        <p:pic>
          <p:nvPicPr>
            <p:cNvPr id="195" name="Google Shape;195;p27"/>
            <p:cNvPicPr preferRelativeResize="0"/>
            <p:nvPr/>
          </p:nvPicPr>
          <p:blipFill>
            <a:blip r:embed="rId3" cstate="print">
              <a:alphaModFix amt="26000"/>
            </a:blip>
            <a:stretch>
              <a:fillRect/>
            </a:stretch>
          </p:blipFill>
          <p:spPr>
            <a:xfrm rot="8851044" flipH="1">
              <a:off x="905324" y="16405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7"/>
            <p:cNvPicPr preferRelativeResize="0"/>
            <p:nvPr/>
          </p:nvPicPr>
          <p:blipFill>
            <a:blip r:embed="rId4" cstate="print">
              <a:alphaModFix amt="37000"/>
            </a:blip>
            <a:stretch>
              <a:fillRect/>
            </a:stretch>
          </p:blipFill>
          <p:spPr>
            <a:xfrm>
              <a:off x="1578325" y="-229924"/>
              <a:ext cx="660099" cy="671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7"/>
            <p:cNvPicPr preferRelativeResize="0"/>
            <p:nvPr/>
          </p:nvPicPr>
          <p:blipFill>
            <a:blip r:embed="rId5" cstate="print">
              <a:alphaModFix amt="33000"/>
            </a:blip>
            <a:stretch>
              <a:fillRect/>
            </a:stretch>
          </p:blipFill>
          <p:spPr>
            <a:xfrm flipH="1">
              <a:off x="-663524" y="-279925"/>
              <a:ext cx="1947024" cy="19800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1976457" y="1562421"/>
            <a:ext cx="31509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title" idx="2" hasCustomPrompt="1"/>
          </p:nvPr>
        </p:nvSpPr>
        <p:spPr>
          <a:xfrm>
            <a:off x="3748582" y="1549507"/>
            <a:ext cx="31509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3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2155557" y="2933311"/>
            <a:ext cx="2971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3865000" y="357532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"/>
          </p:nvPr>
        </p:nvSpPr>
        <p:spPr>
          <a:xfrm>
            <a:off x="2462250" y="1347275"/>
            <a:ext cx="5967000" cy="2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 cstate="print">
            <a:alphaModFix amt="21000"/>
          </a:blip>
          <a:stretch>
            <a:fillRect/>
          </a:stretch>
        </p:blipFill>
        <p:spPr>
          <a:xfrm rot="1586418">
            <a:off x="-764950" y="60749"/>
            <a:ext cx="3165078" cy="490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8;p29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209" name="Google Shape;209;p29"/>
            <p:cNvPicPr preferRelativeResize="0"/>
            <p:nvPr/>
          </p:nvPicPr>
          <p:blipFill>
            <a:blip r:embed="rId3" cstate="print">
              <a:alphaModFix amt="44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9"/>
            <p:cNvPicPr preferRelativeResize="0"/>
            <p:nvPr/>
          </p:nvPicPr>
          <p:blipFill>
            <a:blip r:embed="rId4" cstate="print">
              <a:alphaModFix amt="34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9"/>
          <p:cNvSpPr txBox="1">
            <a:spLocks noGrp="1"/>
          </p:cNvSpPr>
          <p:nvPr>
            <p:ph type="subTitle" idx="1"/>
          </p:nvPr>
        </p:nvSpPr>
        <p:spPr>
          <a:xfrm>
            <a:off x="720000" y="3603150"/>
            <a:ext cx="25866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720000" y="2328775"/>
            <a:ext cx="2586600" cy="10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3" cstate="print">
            <a:alphaModFix amt="17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>
            <a:spLocks noGrp="1"/>
          </p:cNvSpPr>
          <p:nvPr>
            <p:ph type="subTitle" idx="1"/>
          </p:nvPr>
        </p:nvSpPr>
        <p:spPr>
          <a:xfrm>
            <a:off x="715100" y="2935500"/>
            <a:ext cx="31806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715100" y="1341800"/>
            <a:ext cx="3751800" cy="13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430950"/>
            <a:ext cx="7704000" cy="3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rot="-6080572">
            <a:off x="7357825" y="-650032"/>
            <a:ext cx="1859881" cy="202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 flipH="1">
            <a:off x="0" y="-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>
            <a:spLocks noGrp="1"/>
          </p:cNvSpPr>
          <p:nvPr>
            <p:ph type="subTitle" idx="1"/>
          </p:nvPr>
        </p:nvSpPr>
        <p:spPr>
          <a:xfrm>
            <a:off x="4263100" y="2740825"/>
            <a:ext cx="3820800" cy="9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4263100" y="1871650"/>
            <a:ext cx="3820800" cy="65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>
            <a:spLocks noGrp="1"/>
          </p:cNvSpPr>
          <p:nvPr>
            <p:ph type="subTitle" idx="1"/>
          </p:nvPr>
        </p:nvSpPr>
        <p:spPr>
          <a:xfrm>
            <a:off x="715100" y="1274025"/>
            <a:ext cx="7713900" cy="28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ubTitle" idx="1"/>
          </p:nvPr>
        </p:nvSpPr>
        <p:spPr>
          <a:xfrm>
            <a:off x="715100" y="1175650"/>
            <a:ext cx="4004700" cy="3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2"/>
          </p:nvPr>
        </p:nvSpPr>
        <p:spPr>
          <a:xfrm>
            <a:off x="4994900" y="1175650"/>
            <a:ext cx="3429000" cy="3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 cstate="print">
            <a:alphaModFix amt="35000"/>
          </a:blip>
          <a:stretch>
            <a:fillRect/>
          </a:stretch>
        </p:blipFill>
        <p:spPr>
          <a:xfrm rot="5400000" flipH="1">
            <a:off x="6321149" y="2509026"/>
            <a:ext cx="2028050" cy="429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flipH="1">
            <a:off x="-709963" y="-753722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>
            <a:off x="4427027" y="6719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>
            <a:spLocks noGrp="1"/>
          </p:cNvSpPr>
          <p:nvPr>
            <p:ph type="subTitle" idx="1"/>
          </p:nvPr>
        </p:nvSpPr>
        <p:spPr>
          <a:xfrm>
            <a:off x="1290763" y="1837941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subTitle" idx="2"/>
          </p:nvPr>
        </p:nvSpPr>
        <p:spPr>
          <a:xfrm>
            <a:off x="4945638" y="1837941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3"/>
          </p:nvPr>
        </p:nvSpPr>
        <p:spPr>
          <a:xfrm>
            <a:off x="1290775" y="2740676"/>
            <a:ext cx="29076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subTitle" idx="4"/>
          </p:nvPr>
        </p:nvSpPr>
        <p:spPr>
          <a:xfrm>
            <a:off x="4945650" y="2740676"/>
            <a:ext cx="29076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44;p35"/>
          <p:cNvGrpSpPr/>
          <p:nvPr/>
        </p:nvGrpSpPr>
        <p:grpSpPr>
          <a:xfrm flipH="1">
            <a:off x="-1059374" y="202758"/>
            <a:ext cx="9874808" cy="5928742"/>
            <a:chOff x="252562" y="222183"/>
            <a:chExt cx="9874808" cy="5928742"/>
          </a:xfrm>
        </p:grpSpPr>
        <p:pic>
          <p:nvPicPr>
            <p:cNvPr id="245" name="Google Shape;245;p35"/>
            <p:cNvPicPr preferRelativeResize="0"/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35"/>
            <p:cNvPicPr preferRelativeResize="0"/>
            <p:nvPr/>
          </p:nvPicPr>
          <p:blipFill>
            <a:blip r:embed="rId4" cstate="print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35"/>
            <p:cNvPicPr preferRelativeResize="0"/>
            <p:nvPr/>
          </p:nvPicPr>
          <p:blipFill>
            <a:blip r:embed="rId5" cstate="print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4010875" y="1307100"/>
            <a:ext cx="4419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flipH="1">
            <a:off x="-996263" y="3841453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>
            <a:off x="4427027" y="6719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>
            <a:spLocks noGrp="1"/>
          </p:cNvSpPr>
          <p:nvPr>
            <p:ph type="body" idx="1"/>
          </p:nvPr>
        </p:nvSpPr>
        <p:spPr>
          <a:xfrm>
            <a:off x="2638050" y="1792100"/>
            <a:ext cx="3867900" cy="25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2638050" y="840725"/>
            <a:ext cx="2705700" cy="10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flipH="1">
            <a:off x="-709963" y="3620328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>
            <a:off x="6802252" y="-2106150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>
            <a:spLocks noGrp="1"/>
          </p:cNvSpPr>
          <p:nvPr>
            <p:ph type="subTitle" idx="1"/>
          </p:nvPr>
        </p:nvSpPr>
        <p:spPr>
          <a:xfrm>
            <a:off x="715100" y="1922325"/>
            <a:ext cx="3785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subTitle" idx="2"/>
          </p:nvPr>
        </p:nvSpPr>
        <p:spPr>
          <a:xfrm>
            <a:off x="4638325" y="1922325"/>
            <a:ext cx="3785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Title and eight column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-251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rot="10800000" flipH="1">
            <a:off x="7202803" y="-1179375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 rot="10800000">
            <a:off x="-1525138" y="3310951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1"/>
          </p:nvPr>
        </p:nvSpPr>
        <p:spPr>
          <a:xfrm>
            <a:off x="1881400" y="1274889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title" idx="2" hasCustomPrompt="1"/>
          </p:nvPr>
        </p:nvSpPr>
        <p:spPr>
          <a:xfrm>
            <a:off x="842200" y="1274904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38"/>
          <p:cNvSpPr txBox="1">
            <a:spLocks noGrp="1"/>
          </p:cNvSpPr>
          <p:nvPr>
            <p:ph type="subTitle" idx="3"/>
          </p:nvPr>
        </p:nvSpPr>
        <p:spPr>
          <a:xfrm>
            <a:off x="1881400" y="2107338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 idx="4" hasCustomPrompt="1"/>
          </p:nvPr>
        </p:nvSpPr>
        <p:spPr>
          <a:xfrm>
            <a:off x="842200" y="2107338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38"/>
          <p:cNvSpPr txBox="1">
            <a:spLocks noGrp="1"/>
          </p:cNvSpPr>
          <p:nvPr>
            <p:ph type="subTitle" idx="5"/>
          </p:nvPr>
        </p:nvSpPr>
        <p:spPr>
          <a:xfrm>
            <a:off x="1881400" y="2945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2" name="Google Shape;272;p38"/>
          <p:cNvSpPr txBox="1">
            <a:spLocks noGrp="1"/>
          </p:cNvSpPr>
          <p:nvPr>
            <p:ph type="title" idx="6" hasCustomPrompt="1"/>
          </p:nvPr>
        </p:nvSpPr>
        <p:spPr>
          <a:xfrm>
            <a:off x="842200" y="2945975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7"/>
          </p:nvPr>
        </p:nvSpPr>
        <p:spPr>
          <a:xfrm>
            <a:off x="1881400" y="3784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4" name="Google Shape;274;p38"/>
          <p:cNvSpPr txBox="1">
            <a:spLocks noGrp="1"/>
          </p:cNvSpPr>
          <p:nvPr>
            <p:ph type="title" idx="8" hasCustomPrompt="1"/>
          </p:nvPr>
        </p:nvSpPr>
        <p:spPr>
          <a:xfrm>
            <a:off x="842200" y="3784650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38"/>
          <p:cNvSpPr txBox="1">
            <a:spLocks noGrp="1"/>
          </p:cNvSpPr>
          <p:nvPr>
            <p:ph type="subTitle" idx="9"/>
          </p:nvPr>
        </p:nvSpPr>
        <p:spPr>
          <a:xfrm>
            <a:off x="5770400" y="1274889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title" idx="13" hasCustomPrompt="1"/>
          </p:nvPr>
        </p:nvSpPr>
        <p:spPr>
          <a:xfrm>
            <a:off x="4731200" y="1274904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38"/>
          <p:cNvSpPr txBox="1">
            <a:spLocks noGrp="1"/>
          </p:cNvSpPr>
          <p:nvPr>
            <p:ph type="subTitle" idx="14"/>
          </p:nvPr>
        </p:nvSpPr>
        <p:spPr>
          <a:xfrm>
            <a:off x="5770400" y="2107338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 idx="15" hasCustomPrompt="1"/>
          </p:nvPr>
        </p:nvSpPr>
        <p:spPr>
          <a:xfrm>
            <a:off x="4731200" y="2107338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38"/>
          <p:cNvSpPr txBox="1">
            <a:spLocks noGrp="1"/>
          </p:cNvSpPr>
          <p:nvPr>
            <p:ph type="subTitle" idx="16"/>
          </p:nvPr>
        </p:nvSpPr>
        <p:spPr>
          <a:xfrm>
            <a:off x="5770400" y="2945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0" name="Google Shape;280;p38"/>
          <p:cNvSpPr txBox="1">
            <a:spLocks noGrp="1"/>
          </p:cNvSpPr>
          <p:nvPr>
            <p:ph type="title" idx="17" hasCustomPrompt="1"/>
          </p:nvPr>
        </p:nvSpPr>
        <p:spPr>
          <a:xfrm>
            <a:off x="4731200" y="2945975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38"/>
          <p:cNvSpPr txBox="1">
            <a:spLocks noGrp="1"/>
          </p:cNvSpPr>
          <p:nvPr>
            <p:ph type="subTitle" idx="18"/>
          </p:nvPr>
        </p:nvSpPr>
        <p:spPr>
          <a:xfrm>
            <a:off x="5770400" y="37846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title" idx="19" hasCustomPrompt="1"/>
          </p:nvPr>
        </p:nvSpPr>
        <p:spPr>
          <a:xfrm>
            <a:off x="4731200" y="3784650"/>
            <a:ext cx="1039200" cy="6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Josefin Sans"/>
              <a:buNone/>
              <a:defRPr sz="27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-251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3" cstate="print">
            <a:alphaModFix amt="34000"/>
          </a:blip>
          <a:stretch>
            <a:fillRect/>
          </a:stretch>
        </p:blipFill>
        <p:spPr>
          <a:xfrm rot="10800000" flipH="1">
            <a:off x="7202803" y="-1179375"/>
            <a:ext cx="2662825" cy="270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 cstate="print">
            <a:alphaModFix amt="41000"/>
          </a:blip>
          <a:stretch>
            <a:fillRect/>
          </a:stretch>
        </p:blipFill>
        <p:spPr>
          <a:xfrm rot="10800000">
            <a:off x="-1525138" y="3310951"/>
            <a:ext cx="3878551" cy="39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9"/>
          <p:cNvSpPr txBox="1">
            <a:spLocks noGrp="1"/>
          </p:cNvSpPr>
          <p:nvPr>
            <p:ph type="subTitle" idx="1"/>
          </p:nvPr>
        </p:nvSpPr>
        <p:spPr>
          <a:xfrm>
            <a:off x="715100" y="2006400"/>
            <a:ext cx="3785700" cy="23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2"/>
          </p:nvPr>
        </p:nvSpPr>
        <p:spPr>
          <a:xfrm>
            <a:off x="4638325" y="2006400"/>
            <a:ext cx="3785700" cy="23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title" idx="3"/>
          </p:nvPr>
        </p:nvSpPr>
        <p:spPr>
          <a:xfrm>
            <a:off x="715100" y="1298675"/>
            <a:ext cx="37857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title" idx="4"/>
          </p:nvPr>
        </p:nvSpPr>
        <p:spPr>
          <a:xfrm>
            <a:off x="4638325" y="1298675"/>
            <a:ext cx="37857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3" cstate="print">
            <a:alphaModFix amt="15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7200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subTitle" idx="1"/>
          </p:nvPr>
        </p:nvSpPr>
        <p:spPr>
          <a:xfrm>
            <a:off x="7200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7" name="Google Shape;297;p40"/>
          <p:cNvSpPr txBox="1">
            <a:spLocks noGrp="1"/>
          </p:cNvSpPr>
          <p:nvPr>
            <p:ph type="title" idx="2"/>
          </p:nvPr>
        </p:nvSpPr>
        <p:spPr>
          <a:xfrm>
            <a:off x="34038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subTitle" idx="3"/>
          </p:nvPr>
        </p:nvSpPr>
        <p:spPr>
          <a:xfrm>
            <a:off x="34038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title" idx="4"/>
          </p:nvPr>
        </p:nvSpPr>
        <p:spPr>
          <a:xfrm>
            <a:off x="6087600" y="228584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0" name="Google Shape;300;p40"/>
          <p:cNvSpPr txBox="1">
            <a:spLocks noGrp="1"/>
          </p:cNvSpPr>
          <p:nvPr>
            <p:ph type="subTitle" idx="5"/>
          </p:nvPr>
        </p:nvSpPr>
        <p:spPr>
          <a:xfrm>
            <a:off x="6087600" y="3006517"/>
            <a:ext cx="23364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1" name="Google Shape;301;p40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8;p5"/>
          <p:cNvGrpSpPr/>
          <p:nvPr/>
        </p:nvGrpSpPr>
        <p:grpSpPr>
          <a:xfrm>
            <a:off x="-2736154" y="-2532646"/>
            <a:ext cx="9665434" cy="12031040"/>
            <a:chOff x="-2736154" y="-2532646"/>
            <a:chExt cx="9665434" cy="12031040"/>
          </a:xfrm>
        </p:grpSpPr>
        <p:pic>
          <p:nvPicPr>
            <p:cNvPr id="29" name="Google Shape;29;p5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 rot="6384532">
              <a:off x="-1809626" y="-2542696"/>
              <a:ext cx="3232319" cy="434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>
            <a:blip r:embed="rId4" cstate="print">
              <a:alphaModFix amt="18000"/>
            </a:blip>
            <a:stretch>
              <a:fillRect/>
            </a:stretch>
          </p:blipFill>
          <p:spPr>
            <a:xfrm rot="10799995">
              <a:off x="2645630" y="2857270"/>
              <a:ext cx="4283650" cy="66411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290763" y="2337704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4945638" y="2337688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290775" y="3246600"/>
            <a:ext cx="29076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4945650" y="3246600"/>
            <a:ext cx="29076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717125" y="2594825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5" name="Google Shape;305;p41"/>
          <p:cNvSpPr txBox="1">
            <a:spLocks noGrp="1"/>
          </p:cNvSpPr>
          <p:nvPr>
            <p:ph type="subTitle" idx="1"/>
          </p:nvPr>
        </p:nvSpPr>
        <p:spPr>
          <a:xfrm>
            <a:off x="719988" y="3312525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6" name="Google Shape;306;p41"/>
          <p:cNvSpPr txBox="1">
            <a:spLocks noGrp="1"/>
          </p:cNvSpPr>
          <p:nvPr>
            <p:ph type="title" idx="2"/>
          </p:nvPr>
        </p:nvSpPr>
        <p:spPr>
          <a:xfrm>
            <a:off x="3395188" y="2594900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subTitle" idx="3"/>
          </p:nvPr>
        </p:nvSpPr>
        <p:spPr>
          <a:xfrm>
            <a:off x="3395188" y="3312600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title" idx="4"/>
          </p:nvPr>
        </p:nvSpPr>
        <p:spPr>
          <a:xfrm>
            <a:off x="6070363" y="2594900"/>
            <a:ext cx="2356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subTitle" idx="5"/>
          </p:nvPr>
        </p:nvSpPr>
        <p:spPr>
          <a:xfrm>
            <a:off x="6070363" y="3312150"/>
            <a:ext cx="2356500" cy="11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 cstate="print">
            <a:alphaModFix amt="32000"/>
          </a:blip>
          <a:stretch>
            <a:fillRect/>
          </a:stretch>
        </p:blipFill>
        <p:spPr>
          <a:xfrm>
            <a:off x="-1019777" y="-1847072"/>
            <a:ext cx="2313025" cy="25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6988285" y="-2018700"/>
            <a:ext cx="2881223" cy="292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3" cstate="print">
            <a:alphaModFix amt="35000"/>
          </a:blip>
          <a:stretch>
            <a:fillRect/>
          </a:stretch>
        </p:blipFill>
        <p:spPr>
          <a:xfrm rot="-702089">
            <a:off x="-734167" y="792101"/>
            <a:ext cx="77171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7200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1"/>
          </p:nvPr>
        </p:nvSpPr>
        <p:spPr>
          <a:xfrm>
            <a:off x="9246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title" idx="2"/>
          </p:nvPr>
        </p:nvSpPr>
        <p:spPr>
          <a:xfrm>
            <a:off x="34038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subTitle" idx="3"/>
          </p:nvPr>
        </p:nvSpPr>
        <p:spPr>
          <a:xfrm>
            <a:off x="36084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0" name="Google Shape;320;p42"/>
          <p:cNvSpPr txBox="1">
            <a:spLocks noGrp="1"/>
          </p:cNvSpPr>
          <p:nvPr>
            <p:ph type="title" idx="4"/>
          </p:nvPr>
        </p:nvSpPr>
        <p:spPr>
          <a:xfrm>
            <a:off x="6087600" y="25485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subTitle" idx="5"/>
          </p:nvPr>
        </p:nvSpPr>
        <p:spPr>
          <a:xfrm>
            <a:off x="6292200" y="3266225"/>
            <a:ext cx="192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2" name="Google Shape;322;p42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25;p43"/>
          <p:cNvGrpSpPr/>
          <p:nvPr/>
        </p:nvGrpSpPr>
        <p:grpSpPr>
          <a:xfrm>
            <a:off x="-2630529" y="-1513088"/>
            <a:ext cx="13086688" cy="8065884"/>
            <a:chOff x="-2630529" y="-1513088"/>
            <a:chExt cx="13086688" cy="8065884"/>
          </a:xfrm>
        </p:grpSpPr>
        <p:pic>
          <p:nvPicPr>
            <p:cNvPr id="326" name="Google Shape;326;p43"/>
            <p:cNvPicPr preferRelativeResize="0"/>
            <p:nvPr/>
          </p:nvPicPr>
          <p:blipFill>
            <a:blip r:embed="rId3" cstate="print">
              <a:alphaModFix amt="30000"/>
            </a:blip>
            <a:stretch>
              <a:fillRect/>
            </a:stretch>
          </p:blipFill>
          <p:spPr>
            <a:xfrm rot="8851044" flipH="1">
              <a:off x="-1601951" y="1388001"/>
              <a:ext cx="3042426" cy="4716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43"/>
            <p:cNvPicPr preferRelativeResize="0"/>
            <p:nvPr/>
          </p:nvPicPr>
          <p:blipFill>
            <a:blip r:embed="rId4" cstate="print">
              <a:alphaModFix amt="13000"/>
            </a:blip>
            <a:stretch>
              <a:fillRect/>
            </a:stretch>
          </p:blipFill>
          <p:spPr>
            <a:xfrm rot="-5400000">
              <a:off x="7611947" y="-1658325"/>
              <a:ext cx="2698976" cy="298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43"/>
            <p:cNvPicPr preferRelativeResize="0"/>
            <p:nvPr/>
          </p:nvPicPr>
          <p:blipFill>
            <a:blip r:embed="rId5" cstate="print">
              <a:alphaModFix amt="41000"/>
            </a:blip>
            <a:stretch>
              <a:fillRect/>
            </a:stretch>
          </p:blipFill>
          <p:spPr>
            <a:xfrm>
              <a:off x="1090275" y="95587"/>
              <a:ext cx="432124" cy="43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43"/>
            <p:cNvPicPr preferRelativeResize="0"/>
            <p:nvPr/>
          </p:nvPicPr>
          <p:blipFill>
            <a:blip r:embed="rId6" cstate="print">
              <a:alphaModFix amt="38000"/>
            </a:blip>
            <a:stretch>
              <a:fillRect/>
            </a:stretch>
          </p:blipFill>
          <p:spPr>
            <a:xfrm flipH="1">
              <a:off x="169348" y="471744"/>
              <a:ext cx="920927" cy="936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8724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subTitle" idx="1"/>
          </p:nvPr>
        </p:nvSpPr>
        <p:spPr>
          <a:xfrm>
            <a:off x="8724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 idx="2"/>
          </p:nvPr>
        </p:nvSpPr>
        <p:spPr>
          <a:xfrm>
            <a:off x="34038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ubTitle" idx="3"/>
          </p:nvPr>
        </p:nvSpPr>
        <p:spPr>
          <a:xfrm>
            <a:off x="34038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title" idx="4"/>
          </p:nvPr>
        </p:nvSpPr>
        <p:spPr>
          <a:xfrm>
            <a:off x="5935200" y="332006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5"/>
          </p:nvPr>
        </p:nvSpPr>
        <p:spPr>
          <a:xfrm>
            <a:off x="5935200" y="404227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39;p44"/>
          <p:cNvGrpSpPr/>
          <p:nvPr/>
        </p:nvGrpSpPr>
        <p:grpSpPr>
          <a:xfrm rot="10800000" flipH="1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340" name="Google Shape;340;p44"/>
            <p:cNvPicPr preferRelativeResize="0"/>
            <p:nvPr/>
          </p:nvPicPr>
          <p:blipFill>
            <a:blip r:embed="rId3" cstate="print">
              <a:alphaModFix amt="27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4"/>
            <p:cNvPicPr preferRelativeResize="0"/>
            <p:nvPr/>
          </p:nvPicPr>
          <p:blipFill>
            <a:blip r:embed="rId4" cstate="print">
              <a:alphaModFix amt="34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44"/>
          <p:cNvSpPr txBox="1">
            <a:spLocks noGrp="1"/>
          </p:cNvSpPr>
          <p:nvPr>
            <p:ph type="title"/>
          </p:nvPr>
        </p:nvSpPr>
        <p:spPr>
          <a:xfrm>
            <a:off x="727925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1"/>
          </p:nvPr>
        </p:nvSpPr>
        <p:spPr>
          <a:xfrm>
            <a:off x="825875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title" idx="2"/>
          </p:nvPr>
        </p:nvSpPr>
        <p:spPr>
          <a:xfrm>
            <a:off x="4659975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3"/>
          </p:nvPr>
        </p:nvSpPr>
        <p:spPr>
          <a:xfrm>
            <a:off x="4757925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4"/>
          </p:nvPr>
        </p:nvSpPr>
        <p:spPr>
          <a:xfrm>
            <a:off x="2693950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subTitle" idx="5"/>
          </p:nvPr>
        </p:nvSpPr>
        <p:spPr>
          <a:xfrm>
            <a:off x="2791900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8" name="Google Shape;348;p44"/>
          <p:cNvSpPr txBox="1">
            <a:spLocks noGrp="1"/>
          </p:cNvSpPr>
          <p:nvPr>
            <p:ph type="title" idx="6"/>
          </p:nvPr>
        </p:nvSpPr>
        <p:spPr>
          <a:xfrm>
            <a:off x="6626000" y="2425524"/>
            <a:ext cx="179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ubTitle" idx="7"/>
          </p:nvPr>
        </p:nvSpPr>
        <p:spPr>
          <a:xfrm>
            <a:off x="6723950" y="3148057"/>
            <a:ext cx="1602000" cy="8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44"/>
          <p:cNvSpPr txBox="1">
            <a:spLocks noGrp="1"/>
          </p:cNvSpPr>
          <p:nvPr>
            <p:ph type="title" idx="8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53;p45"/>
          <p:cNvGrpSpPr/>
          <p:nvPr/>
        </p:nvGrpSpPr>
        <p:grpSpPr>
          <a:xfrm>
            <a:off x="-891002" y="-1475725"/>
            <a:ext cx="10578908" cy="2929874"/>
            <a:chOff x="-891002" y="-1228775"/>
            <a:chExt cx="10578908" cy="2929874"/>
          </a:xfrm>
        </p:grpSpPr>
        <p:pic>
          <p:nvPicPr>
            <p:cNvPr id="354" name="Google Shape;354;p45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45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720000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ubTitle" idx="1"/>
          </p:nvPr>
        </p:nvSpPr>
        <p:spPr>
          <a:xfrm>
            <a:off x="720000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8" name="Google Shape;358;p45"/>
          <p:cNvSpPr txBox="1">
            <a:spLocks noGrp="1"/>
          </p:cNvSpPr>
          <p:nvPr>
            <p:ph type="title" idx="2"/>
          </p:nvPr>
        </p:nvSpPr>
        <p:spPr>
          <a:xfrm>
            <a:off x="3419269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9" name="Google Shape;359;p45"/>
          <p:cNvSpPr txBox="1">
            <a:spLocks noGrp="1"/>
          </p:cNvSpPr>
          <p:nvPr>
            <p:ph type="subTitle" idx="3"/>
          </p:nvPr>
        </p:nvSpPr>
        <p:spPr>
          <a:xfrm>
            <a:off x="3419269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title" idx="4"/>
          </p:nvPr>
        </p:nvSpPr>
        <p:spPr>
          <a:xfrm>
            <a:off x="720000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subTitle" idx="5"/>
          </p:nvPr>
        </p:nvSpPr>
        <p:spPr>
          <a:xfrm>
            <a:off x="720000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title" idx="6"/>
          </p:nvPr>
        </p:nvSpPr>
        <p:spPr>
          <a:xfrm>
            <a:off x="3419269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3" name="Google Shape;363;p45"/>
          <p:cNvSpPr txBox="1">
            <a:spLocks noGrp="1"/>
          </p:cNvSpPr>
          <p:nvPr>
            <p:ph type="subTitle" idx="7"/>
          </p:nvPr>
        </p:nvSpPr>
        <p:spPr>
          <a:xfrm>
            <a:off x="3419269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4" name="Google Shape;364;p45"/>
          <p:cNvSpPr txBox="1">
            <a:spLocks noGrp="1"/>
          </p:cNvSpPr>
          <p:nvPr>
            <p:ph type="title" idx="8"/>
          </p:nvPr>
        </p:nvSpPr>
        <p:spPr>
          <a:xfrm>
            <a:off x="6118545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subTitle" idx="9"/>
          </p:nvPr>
        </p:nvSpPr>
        <p:spPr>
          <a:xfrm>
            <a:off x="6118545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6" name="Google Shape;366;p45"/>
          <p:cNvSpPr txBox="1">
            <a:spLocks noGrp="1"/>
          </p:cNvSpPr>
          <p:nvPr>
            <p:ph type="title" idx="13"/>
          </p:nvPr>
        </p:nvSpPr>
        <p:spPr>
          <a:xfrm>
            <a:off x="6118545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7" name="Google Shape;367;p45"/>
          <p:cNvSpPr txBox="1">
            <a:spLocks noGrp="1"/>
          </p:cNvSpPr>
          <p:nvPr>
            <p:ph type="subTitle" idx="14"/>
          </p:nvPr>
        </p:nvSpPr>
        <p:spPr>
          <a:xfrm>
            <a:off x="6118545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68" name="Google Shape;368;p45"/>
          <p:cNvSpPr txBox="1">
            <a:spLocks noGrp="1"/>
          </p:cNvSpPr>
          <p:nvPr>
            <p:ph type="title" idx="15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71;p46"/>
          <p:cNvGrpSpPr/>
          <p:nvPr/>
        </p:nvGrpSpPr>
        <p:grpSpPr>
          <a:xfrm>
            <a:off x="-1203759" y="-1310750"/>
            <a:ext cx="10783080" cy="7374679"/>
            <a:chOff x="-1203759" y="-1063800"/>
            <a:chExt cx="10783080" cy="7374679"/>
          </a:xfrm>
        </p:grpSpPr>
        <p:pic>
          <p:nvPicPr>
            <p:cNvPr id="372" name="Google Shape;372;p46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6698098" y="-106380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6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-467876" y="390012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46"/>
          <p:cNvSpPr txBox="1">
            <a:spLocks noGrp="1"/>
          </p:cNvSpPr>
          <p:nvPr>
            <p:ph type="title"/>
          </p:nvPr>
        </p:nvSpPr>
        <p:spPr>
          <a:xfrm>
            <a:off x="1911900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subTitle" idx="1"/>
          </p:nvPr>
        </p:nvSpPr>
        <p:spPr>
          <a:xfrm>
            <a:off x="1911900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6" name="Google Shape;376;p46"/>
          <p:cNvSpPr txBox="1">
            <a:spLocks noGrp="1"/>
          </p:cNvSpPr>
          <p:nvPr>
            <p:ph type="title" idx="2"/>
          </p:nvPr>
        </p:nvSpPr>
        <p:spPr>
          <a:xfrm>
            <a:off x="4926594" y="166361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7" name="Google Shape;377;p46"/>
          <p:cNvSpPr txBox="1">
            <a:spLocks noGrp="1"/>
          </p:cNvSpPr>
          <p:nvPr>
            <p:ph type="subTitle" idx="3"/>
          </p:nvPr>
        </p:nvSpPr>
        <p:spPr>
          <a:xfrm>
            <a:off x="4926594" y="214418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8" name="Google Shape;378;p46"/>
          <p:cNvSpPr txBox="1">
            <a:spLocks noGrp="1"/>
          </p:cNvSpPr>
          <p:nvPr>
            <p:ph type="title" idx="4"/>
          </p:nvPr>
        </p:nvSpPr>
        <p:spPr>
          <a:xfrm>
            <a:off x="1911900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9" name="Google Shape;379;p46"/>
          <p:cNvSpPr txBox="1">
            <a:spLocks noGrp="1"/>
          </p:cNvSpPr>
          <p:nvPr>
            <p:ph type="subTitle" idx="5"/>
          </p:nvPr>
        </p:nvSpPr>
        <p:spPr>
          <a:xfrm>
            <a:off x="1911900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0" name="Google Shape;380;p46"/>
          <p:cNvSpPr txBox="1">
            <a:spLocks noGrp="1"/>
          </p:cNvSpPr>
          <p:nvPr>
            <p:ph type="title" idx="6"/>
          </p:nvPr>
        </p:nvSpPr>
        <p:spPr>
          <a:xfrm>
            <a:off x="4926594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1" name="Google Shape;381;p46"/>
          <p:cNvSpPr txBox="1">
            <a:spLocks noGrp="1"/>
          </p:cNvSpPr>
          <p:nvPr>
            <p:ph type="subTitle" idx="7"/>
          </p:nvPr>
        </p:nvSpPr>
        <p:spPr>
          <a:xfrm>
            <a:off x="4926594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2" name="Google Shape;382;p46"/>
          <p:cNvSpPr txBox="1">
            <a:spLocks noGrp="1"/>
          </p:cNvSpPr>
          <p:nvPr>
            <p:ph type="title" idx="8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5" name="Google Shape;385;p47"/>
          <p:cNvSpPr txBox="1">
            <a:spLocks noGrp="1"/>
          </p:cNvSpPr>
          <p:nvPr>
            <p:ph type="title" idx="2"/>
          </p:nvPr>
        </p:nvSpPr>
        <p:spPr>
          <a:xfrm>
            <a:off x="1104350" y="1345700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6" name="Google Shape;386;p47"/>
          <p:cNvSpPr txBox="1">
            <a:spLocks noGrp="1"/>
          </p:cNvSpPr>
          <p:nvPr>
            <p:ph type="subTitle" idx="1"/>
          </p:nvPr>
        </p:nvSpPr>
        <p:spPr>
          <a:xfrm>
            <a:off x="716550" y="1905550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7" name="Google Shape;387;p47"/>
          <p:cNvSpPr txBox="1">
            <a:spLocks noGrp="1"/>
          </p:cNvSpPr>
          <p:nvPr>
            <p:ph type="title" idx="3"/>
          </p:nvPr>
        </p:nvSpPr>
        <p:spPr>
          <a:xfrm>
            <a:off x="5137350" y="1345700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8" name="Google Shape;388;p47"/>
          <p:cNvSpPr txBox="1">
            <a:spLocks noGrp="1"/>
          </p:cNvSpPr>
          <p:nvPr>
            <p:ph type="subTitle" idx="4"/>
          </p:nvPr>
        </p:nvSpPr>
        <p:spPr>
          <a:xfrm>
            <a:off x="4682850" y="1905550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9" name="Google Shape;389;p47"/>
          <p:cNvSpPr txBox="1">
            <a:spLocks noGrp="1"/>
          </p:cNvSpPr>
          <p:nvPr>
            <p:ph type="title" idx="5"/>
          </p:nvPr>
        </p:nvSpPr>
        <p:spPr>
          <a:xfrm>
            <a:off x="1104350" y="2974525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0" name="Google Shape;390;p47"/>
          <p:cNvSpPr txBox="1">
            <a:spLocks noGrp="1"/>
          </p:cNvSpPr>
          <p:nvPr>
            <p:ph type="subTitle" idx="6"/>
          </p:nvPr>
        </p:nvSpPr>
        <p:spPr>
          <a:xfrm>
            <a:off x="716550" y="3534375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1" name="Google Shape;391;p47"/>
          <p:cNvSpPr txBox="1">
            <a:spLocks noGrp="1"/>
          </p:cNvSpPr>
          <p:nvPr>
            <p:ph type="title" idx="7"/>
          </p:nvPr>
        </p:nvSpPr>
        <p:spPr>
          <a:xfrm>
            <a:off x="5137350" y="2974525"/>
            <a:ext cx="283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2" name="Google Shape;392;p47"/>
          <p:cNvSpPr txBox="1">
            <a:spLocks noGrp="1"/>
          </p:cNvSpPr>
          <p:nvPr>
            <p:ph type="subTitle" idx="8"/>
          </p:nvPr>
        </p:nvSpPr>
        <p:spPr>
          <a:xfrm>
            <a:off x="4682850" y="3534375"/>
            <a:ext cx="3744600" cy="9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393;p47"/>
          <p:cNvGrpSpPr/>
          <p:nvPr/>
        </p:nvGrpSpPr>
        <p:grpSpPr>
          <a:xfrm rot="10800000" flipH="1">
            <a:off x="-891002" y="-794254"/>
            <a:ext cx="10578908" cy="3143404"/>
            <a:chOff x="-891002" y="-1020125"/>
            <a:chExt cx="10578908" cy="3143404"/>
          </a:xfrm>
        </p:grpSpPr>
        <p:pic>
          <p:nvPicPr>
            <p:cNvPr id="394" name="Google Shape;394;p47"/>
            <p:cNvPicPr preferRelativeResize="0"/>
            <p:nvPr/>
          </p:nvPicPr>
          <p:blipFill>
            <a:blip r:embed="rId2" cstate="print">
              <a:alphaModFix amt="29000"/>
            </a:blip>
            <a:stretch>
              <a:fillRect/>
            </a:stretch>
          </p:blipFill>
          <p:spPr>
            <a:xfrm>
              <a:off x="-891002" y="-102012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7"/>
            <p:cNvPicPr preferRelativeResize="0"/>
            <p:nvPr/>
          </p:nvPicPr>
          <p:blipFill>
            <a:blip r:embed="rId3" cstate="print">
              <a:alphaModFix amt="43000"/>
            </a:blip>
            <a:stretch>
              <a:fillRect/>
            </a:stretch>
          </p:blipFill>
          <p:spPr>
            <a:xfrm rot="4408896">
              <a:off x="7465724" y="-2874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98;p48"/>
          <p:cNvGrpSpPr/>
          <p:nvPr/>
        </p:nvGrpSpPr>
        <p:grpSpPr>
          <a:xfrm rot="10800000" flipH="1">
            <a:off x="-891002" y="3689351"/>
            <a:ext cx="10578908" cy="2929874"/>
            <a:chOff x="-891002" y="-1228775"/>
            <a:chExt cx="10578908" cy="2929874"/>
          </a:xfrm>
        </p:grpSpPr>
        <p:pic>
          <p:nvPicPr>
            <p:cNvPr id="399" name="Google Shape;399;p48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48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720000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2" name="Google Shape;402;p48"/>
          <p:cNvSpPr txBox="1">
            <a:spLocks noGrp="1"/>
          </p:cNvSpPr>
          <p:nvPr>
            <p:ph type="subTitle" idx="1"/>
          </p:nvPr>
        </p:nvSpPr>
        <p:spPr>
          <a:xfrm>
            <a:off x="720000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3" name="Google Shape;403;p48"/>
          <p:cNvSpPr txBox="1">
            <a:spLocks noGrp="1"/>
          </p:cNvSpPr>
          <p:nvPr>
            <p:ph type="title" idx="2"/>
          </p:nvPr>
        </p:nvSpPr>
        <p:spPr>
          <a:xfrm>
            <a:off x="3419269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4" name="Google Shape;404;p48"/>
          <p:cNvSpPr txBox="1">
            <a:spLocks noGrp="1"/>
          </p:cNvSpPr>
          <p:nvPr>
            <p:ph type="subTitle" idx="3"/>
          </p:nvPr>
        </p:nvSpPr>
        <p:spPr>
          <a:xfrm>
            <a:off x="3419269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5" name="Google Shape;405;p48"/>
          <p:cNvSpPr txBox="1">
            <a:spLocks noGrp="1"/>
          </p:cNvSpPr>
          <p:nvPr>
            <p:ph type="title" idx="4"/>
          </p:nvPr>
        </p:nvSpPr>
        <p:spPr>
          <a:xfrm>
            <a:off x="2069638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6" name="Google Shape;406;p48"/>
          <p:cNvSpPr txBox="1">
            <a:spLocks noGrp="1"/>
          </p:cNvSpPr>
          <p:nvPr>
            <p:ph type="subTitle" idx="5"/>
          </p:nvPr>
        </p:nvSpPr>
        <p:spPr>
          <a:xfrm>
            <a:off x="2069638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7" name="Google Shape;407;p48"/>
          <p:cNvSpPr txBox="1">
            <a:spLocks noGrp="1"/>
          </p:cNvSpPr>
          <p:nvPr>
            <p:ph type="title" idx="6"/>
          </p:nvPr>
        </p:nvSpPr>
        <p:spPr>
          <a:xfrm>
            <a:off x="4768907" y="3507753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8" name="Google Shape;408;p48"/>
          <p:cNvSpPr txBox="1">
            <a:spLocks noGrp="1"/>
          </p:cNvSpPr>
          <p:nvPr>
            <p:ph type="subTitle" idx="7"/>
          </p:nvPr>
        </p:nvSpPr>
        <p:spPr>
          <a:xfrm>
            <a:off x="4768907" y="3988186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9" name="Google Shape;409;p48"/>
          <p:cNvSpPr txBox="1">
            <a:spLocks noGrp="1"/>
          </p:cNvSpPr>
          <p:nvPr>
            <p:ph type="title" idx="8"/>
          </p:nvPr>
        </p:nvSpPr>
        <p:spPr>
          <a:xfrm>
            <a:off x="6118545" y="176253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0" name="Google Shape;410;p48"/>
          <p:cNvSpPr txBox="1">
            <a:spLocks noGrp="1"/>
          </p:cNvSpPr>
          <p:nvPr>
            <p:ph type="subTitle" idx="9"/>
          </p:nvPr>
        </p:nvSpPr>
        <p:spPr>
          <a:xfrm>
            <a:off x="6118545" y="224311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1" name="Google Shape;411;p48"/>
          <p:cNvSpPr txBox="1">
            <a:spLocks noGrp="1"/>
          </p:cNvSpPr>
          <p:nvPr>
            <p:ph type="title" idx="13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9"/>
          <p:cNvSpPr txBox="1">
            <a:spLocks noGrp="1"/>
          </p:cNvSpPr>
          <p:nvPr>
            <p:ph type="title" hasCustomPrompt="1"/>
          </p:nvPr>
        </p:nvSpPr>
        <p:spPr>
          <a:xfrm>
            <a:off x="1312156" y="19972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5" name="Google Shape;415;p49"/>
          <p:cNvSpPr txBox="1">
            <a:spLocks noGrp="1"/>
          </p:cNvSpPr>
          <p:nvPr>
            <p:ph type="subTitle" idx="1"/>
          </p:nvPr>
        </p:nvSpPr>
        <p:spPr>
          <a:xfrm>
            <a:off x="1312225" y="4188588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6" name="Google Shape;416;p49"/>
          <p:cNvSpPr txBox="1">
            <a:spLocks noGrp="1"/>
          </p:cNvSpPr>
          <p:nvPr>
            <p:ph type="title" idx="2" hasCustomPrompt="1"/>
          </p:nvPr>
        </p:nvSpPr>
        <p:spPr>
          <a:xfrm>
            <a:off x="1312144" y="34175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7" name="Google Shape;417;p49"/>
          <p:cNvSpPr txBox="1">
            <a:spLocks noGrp="1"/>
          </p:cNvSpPr>
          <p:nvPr>
            <p:ph type="subTitle" idx="3"/>
          </p:nvPr>
        </p:nvSpPr>
        <p:spPr>
          <a:xfrm>
            <a:off x="1312175" y="1289513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8" name="Google Shape;418;p49"/>
          <p:cNvSpPr txBox="1">
            <a:spLocks noGrp="1"/>
          </p:cNvSpPr>
          <p:nvPr>
            <p:ph type="title" idx="4" hasCustomPrompt="1"/>
          </p:nvPr>
        </p:nvSpPr>
        <p:spPr>
          <a:xfrm>
            <a:off x="1312181" y="576913"/>
            <a:ext cx="6561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9" name="Google Shape;419;p49"/>
          <p:cNvSpPr txBox="1">
            <a:spLocks noGrp="1"/>
          </p:cNvSpPr>
          <p:nvPr>
            <p:ph type="subTitle" idx="5"/>
          </p:nvPr>
        </p:nvSpPr>
        <p:spPr>
          <a:xfrm>
            <a:off x="1312225" y="2709813"/>
            <a:ext cx="65619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20;p49"/>
          <p:cNvGrpSpPr/>
          <p:nvPr/>
        </p:nvGrpSpPr>
        <p:grpSpPr>
          <a:xfrm>
            <a:off x="-1956832" y="-1968099"/>
            <a:ext cx="12940132" cy="7885148"/>
            <a:chOff x="-1956832" y="-1968099"/>
            <a:chExt cx="12940132" cy="7885148"/>
          </a:xfrm>
        </p:grpSpPr>
        <p:pic>
          <p:nvPicPr>
            <p:cNvPr id="421" name="Google Shape;421;p49"/>
            <p:cNvPicPr preferRelativeResize="0"/>
            <p:nvPr/>
          </p:nvPicPr>
          <p:blipFill>
            <a:blip r:embed="rId3" cstate="print">
              <a:alphaModFix amt="23000"/>
            </a:blip>
            <a:stretch>
              <a:fillRect/>
            </a:stretch>
          </p:blipFill>
          <p:spPr>
            <a:xfrm rot="-9618045">
              <a:off x="-1253698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9"/>
            <p:cNvPicPr preferRelativeResize="0"/>
            <p:nvPr/>
          </p:nvPicPr>
          <p:blipFill>
            <a:blip r:embed="rId4" cstate="print">
              <a:alphaModFix amt="29000"/>
            </a:blip>
            <a:stretch>
              <a:fillRect/>
            </a:stretch>
          </p:blipFill>
          <p:spPr>
            <a:xfrm>
              <a:off x="7260176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 txBox="1">
            <a:spLocks noGrp="1"/>
          </p:cNvSpPr>
          <p:nvPr>
            <p:ph type="title" hasCustomPrompt="1"/>
          </p:nvPr>
        </p:nvSpPr>
        <p:spPr>
          <a:xfrm>
            <a:off x="1991075" y="2828050"/>
            <a:ext cx="52041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26" name="Google Shape;426;p50"/>
          <p:cNvSpPr txBox="1">
            <a:spLocks noGrp="1"/>
          </p:cNvSpPr>
          <p:nvPr>
            <p:ph type="subTitle" idx="1"/>
          </p:nvPr>
        </p:nvSpPr>
        <p:spPr>
          <a:xfrm>
            <a:off x="1991091" y="1937350"/>
            <a:ext cx="5204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7" name="Google Shape;427;p50"/>
          <p:cNvSpPr txBox="1">
            <a:spLocks noGrp="1"/>
          </p:cNvSpPr>
          <p:nvPr>
            <p:ph type="title" idx="2" hasCustomPrompt="1"/>
          </p:nvPr>
        </p:nvSpPr>
        <p:spPr>
          <a:xfrm>
            <a:off x="1991100" y="1019650"/>
            <a:ext cx="5204100" cy="82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28" name="Google Shape;428;p50"/>
          <p:cNvSpPr txBox="1">
            <a:spLocks noGrp="1"/>
          </p:cNvSpPr>
          <p:nvPr>
            <p:ph type="subTitle" idx="3"/>
          </p:nvPr>
        </p:nvSpPr>
        <p:spPr>
          <a:xfrm>
            <a:off x="1991130" y="3745850"/>
            <a:ext cx="5204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 cstate="print">
            <a:alphaModFix amt="23000"/>
          </a:blip>
          <a:stretch>
            <a:fillRect/>
          </a:stretch>
        </p:blipFill>
        <p:spPr>
          <a:xfrm rot="-1181955" flipH="1">
            <a:off x="-1253698" y="-1113975"/>
            <a:ext cx="3030302" cy="46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/>
          <p:cNvPicPr preferRelativeResize="0"/>
          <p:nvPr/>
        </p:nvPicPr>
        <p:blipFill>
          <a:blip r:embed="rId3" cstate="print">
            <a:alphaModFix amt="23000"/>
          </a:blip>
          <a:stretch>
            <a:fillRect/>
          </a:stretch>
        </p:blipFill>
        <p:spPr>
          <a:xfrm rot="2567899" flipH="1">
            <a:off x="7747451" y="1912351"/>
            <a:ext cx="3030303" cy="469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oogle Shape;39;p6"/>
          <p:cNvGrpSpPr/>
          <p:nvPr/>
        </p:nvGrpSpPr>
        <p:grpSpPr>
          <a:xfrm>
            <a:off x="50600" y="-1177774"/>
            <a:ext cx="9637306" cy="2466454"/>
            <a:chOff x="50600" y="-1177774"/>
            <a:chExt cx="9637306" cy="2466454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50600" y="-1177774"/>
              <a:ext cx="2253752" cy="222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4" cstate="print">
              <a:alphaModFix amt="26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>
            <a:spLocks noGrp="1"/>
          </p:cNvSpPr>
          <p:nvPr>
            <p:ph type="title" hasCustomPrompt="1"/>
          </p:nvPr>
        </p:nvSpPr>
        <p:spPr>
          <a:xfrm>
            <a:off x="3331628" y="1815466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4" name="Google Shape;434;p51"/>
          <p:cNvSpPr txBox="1">
            <a:spLocks noGrp="1"/>
          </p:cNvSpPr>
          <p:nvPr>
            <p:ph type="subTitle" idx="1"/>
          </p:nvPr>
        </p:nvSpPr>
        <p:spPr>
          <a:xfrm>
            <a:off x="6195725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title" idx="2" hasCustomPrompt="1"/>
          </p:nvPr>
        </p:nvSpPr>
        <p:spPr>
          <a:xfrm>
            <a:off x="5948173" y="1815454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6" name="Google Shape;436;p51"/>
          <p:cNvSpPr txBox="1">
            <a:spLocks noGrp="1"/>
          </p:cNvSpPr>
          <p:nvPr>
            <p:ph type="subTitle" idx="3"/>
          </p:nvPr>
        </p:nvSpPr>
        <p:spPr>
          <a:xfrm>
            <a:off x="962612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7" name="Google Shape;437;p51"/>
          <p:cNvSpPr txBox="1">
            <a:spLocks noGrp="1"/>
          </p:cNvSpPr>
          <p:nvPr>
            <p:ph type="title" idx="4" hasCustomPrompt="1"/>
          </p:nvPr>
        </p:nvSpPr>
        <p:spPr>
          <a:xfrm>
            <a:off x="715112" y="1844691"/>
            <a:ext cx="24807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38" name="Google Shape;438;p51"/>
          <p:cNvSpPr txBox="1">
            <a:spLocks noGrp="1"/>
          </p:cNvSpPr>
          <p:nvPr>
            <p:ph type="subTitle" idx="5"/>
          </p:nvPr>
        </p:nvSpPr>
        <p:spPr>
          <a:xfrm>
            <a:off x="3579162" y="3030175"/>
            <a:ext cx="1985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39;p51"/>
          <p:cNvGrpSpPr/>
          <p:nvPr/>
        </p:nvGrpSpPr>
        <p:grpSpPr>
          <a:xfrm>
            <a:off x="-1923024" y="-1968099"/>
            <a:ext cx="13199162" cy="7885148"/>
            <a:chOff x="-1923024" y="-1968099"/>
            <a:chExt cx="13199162" cy="7885148"/>
          </a:xfrm>
        </p:grpSpPr>
        <p:pic>
          <p:nvPicPr>
            <p:cNvPr id="440" name="Google Shape;440;p51"/>
            <p:cNvPicPr preferRelativeResize="0"/>
            <p:nvPr/>
          </p:nvPicPr>
          <p:blipFill>
            <a:blip r:embed="rId3" cstate="print">
              <a:alphaModFix amt="23000"/>
            </a:blip>
            <a:stretch>
              <a:fillRect/>
            </a:stretch>
          </p:blipFill>
          <p:spPr>
            <a:xfrm rot="-9618045">
              <a:off x="7542702" y="3649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51"/>
            <p:cNvPicPr preferRelativeResize="0"/>
            <p:nvPr/>
          </p:nvPicPr>
          <p:blipFill>
            <a:blip r:embed="rId4" cstate="print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51"/>
          <p:cNvSpPr txBox="1">
            <a:spLocks noGrp="1"/>
          </p:cNvSpPr>
          <p:nvPr>
            <p:ph type="subTitle" idx="6"/>
          </p:nvPr>
        </p:nvSpPr>
        <p:spPr>
          <a:xfrm>
            <a:off x="6195725" y="3761146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3" name="Google Shape;443;p51"/>
          <p:cNvSpPr txBox="1">
            <a:spLocks noGrp="1"/>
          </p:cNvSpPr>
          <p:nvPr>
            <p:ph type="subTitle" idx="7"/>
          </p:nvPr>
        </p:nvSpPr>
        <p:spPr>
          <a:xfrm>
            <a:off x="962612" y="3761145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4" name="Google Shape;444;p51"/>
          <p:cNvSpPr txBox="1">
            <a:spLocks noGrp="1"/>
          </p:cNvSpPr>
          <p:nvPr>
            <p:ph type="subTitle" idx="8"/>
          </p:nvPr>
        </p:nvSpPr>
        <p:spPr>
          <a:xfrm>
            <a:off x="3579162" y="3761147"/>
            <a:ext cx="1985700" cy="7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5" name="Google Shape;445;p51"/>
          <p:cNvSpPr txBox="1">
            <a:spLocks noGrp="1"/>
          </p:cNvSpPr>
          <p:nvPr>
            <p:ph type="title" idx="9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-1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2"/>
          <p:cNvSpPr txBox="1">
            <a:spLocks noGrp="1"/>
          </p:cNvSpPr>
          <p:nvPr>
            <p:ph type="title" hasCustomPrompt="1"/>
          </p:nvPr>
        </p:nvSpPr>
        <p:spPr>
          <a:xfrm>
            <a:off x="715101" y="214500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49" name="Google Shape;449;p52"/>
          <p:cNvSpPr txBox="1">
            <a:spLocks noGrp="1"/>
          </p:cNvSpPr>
          <p:nvPr>
            <p:ph type="subTitle" idx="1"/>
          </p:nvPr>
        </p:nvSpPr>
        <p:spPr>
          <a:xfrm>
            <a:off x="4889626" y="1344850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0" name="Google Shape;450;p52"/>
          <p:cNvSpPr txBox="1">
            <a:spLocks noGrp="1"/>
          </p:cNvSpPr>
          <p:nvPr>
            <p:ph type="title" idx="2" hasCustomPrompt="1"/>
          </p:nvPr>
        </p:nvSpPr>
        <p:spPr>
          <a:xfrm>
            <a:off x="715106" y="1344838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1" name="Google Shape;451;p52"/>
          <p:cNvSpPr txBox="1">
            <a:spLocks noGrp="1"/>
          </p:cNvSpPr>
          <p:nvPr>
            <p:ph type="subTitle" idx="3"/>
          </p:nvPr>
        </p:nvSpPr>
        <p:spPr>
          <a:xfrm>
            <a:off x="4889626" y="2145009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52;p52"/>
          <p:cNvGrpSpPr/>
          <p:nvPr/>
        </p:nvGrpSpPr>
        <p:grpSpPr>
          <a:xfrm rot="10800000">
            <a:off x="-2743074" y="-793849"/>
            <a:ext cx="13820262" cy="7885148"/>
            <a:chOff x="-1923024" y="-1968099"/>
            <a:chExt cx="13820262" cy="7885148"/>
          </a:xfrm>
        </p:grpSpPr>
        <p:pic>
          <p:nvPicPr>
            <p:cNvPr id="453" name="Google Shape;453;p52"/>
            <p:cNvPicPr preferRelativeResize="0"/>
            <p:nvPr/>
          </p:nvPicPr>
          <p:blipFill>
            <a:blip r:embed="rId3" cstate="print">
              <a:alphaModFix amt="23000"/>
            </a:blip>
            <a:stretch>
              <a:fillRect/>
            </a:stretch>
          </p:blipFill>
          <p:spPr>
            <a:xfrm rot="-9618045">
              <a:off x="8163802" y="515323"/>
              <a:ext cx="3030302" cy="469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52"/>
            <p:cNvPicPr preferRelativeResize="0"/>
            <p:nvPr/>
          </p:nvPicPr>
          <p:blipFill>
            <a:blip r:embed="rId4" cstate="print">
              <a:alphaModFix amt="29000"/>
            </a:blip>
            <a:stretch>
              <a:fillRect/>
            </a:stretch>
          </p:blipFill>
          <p:spPr>
            <a:xfrm>
              <a:off x="-1923024" y="-1968099"/>
              <a:ext cx="3723124" cy="78851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52"/>
          <p:cNvSpPr txBox="1">
            <a:spLocks noGrp="1"/>
          </p:cNvSpPr>
          <p:nvPr>
            <p:ph type="subTitle" idx="4"/>
          </p:nvPr>
        </p:nvSpPr>
        <p:spPr>
          <a:xfrm>
            <a:off x="6515000" y="1344838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6" name="Google Shape;456;p52"/>
          <p:cNvSpPr txBox="1">
            <a:spLocks noGrp="1"/>
          </p:cNvSpPr>
          <p:nvPr>
            <p:ph type="subTitle" idx="5"/>
          </p:nvPr>
        </p:nvSpPr>
        <p:spPr>
          <a:xfrm>
            <a:off x="6515000" y="214500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7" name="Google Shape;457;p52"/>
          <p:cNvSpPr txBox="1">
            <a:spLocks noGrp="1"/>
          </p:cNvSpPr>
          <p:nvPr>
            <p:ph type="title" idx="6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8" name="Google Shape;458;p52"/>
          <p:cNvSpPr txBox="1">
            <a:spLocks noGrp="1"/>
          </p:cNvSpPr>
          <p:nvPr>
            <p:ph type="title" idx="7" hasCustomPrompt="1"/>
          </p:nvPr>
        </p:nvSpPr>
        <p:spPr>
          <a:xfrm>
            <a:off x="715101" y="294515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9" name="Google Shape;459;p52"/>
          <p:cNvSpPr txBox="1">
            <a:spLocks noGrp="1"/>
          </p:cNvSpPr>
          <p:nvPr>
            <p:ph type="subTitle" idx="8"/>
          </p:nvPr>
        </p:nvSpPr>
        <p:spPr>
          <a:xfrm>
            <a:off x="4889626" y="2945155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0" name="Google Shape;460;p52"/>
          <p:cNvSpPr txBox="1">
            <a:spLocks noGrp="1"/>
          </p:cNvSpPr>
          <p:nvPr>
            <p:ph type="subTitle" idx="9"/>
          </p:nvPr>
        </p:nvSpPr>
        <p:spPr>
          <a:xfrm>
            <a:off x="6515000" y="294515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1" name="Google Shape;461;p52"/>
          <p:cNvSpPr txBox="1">
            <a:spLocks noGrp="1"/>
          </p:cNvSpPr>
          <p:nvPr>
            <p:ph type="title" idx="13" hasCustomPrompt="1"/>
          </p:nvPr>
        </p:nvSpPr>
        <p:spPr>
          <a:xfrm>
            <a:off x="715101" y="3745300"/>
            <a:ext cx="1293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2" name="Google Shape;462;p52"/>
          <p:cNvSpPr txBox="1">
            <a:spLocks noGrp="1"/>
          </p:cNvSpPr>
          <p:nvPr>
            <p:ph type="subTitle" idx="14"/>
          </p:nvPr>
        </p:nvSpPr>
        <p:spPr>
          <a:xfrm>
            <a:off x="4889626" y="3745301"/>
            <a:ext cx="1625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3" name="Google Shape;463;p52"/>
          <p:cNvSpPr txBox="1">
            <a:spLocks noGrp="1"/>
          </p:cNvSpPr>
          <p:nvPr>
            <p:ph type="subTitle" idx="15"/>
          </p:nvPr>
        </p:nvSpPr>
        <p:spPr>
          <a:xfrm>
            <a:off x="6515000" y="3745300"/>
            <a:ext cx="19089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3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Josefin Sans"/>
              <a:buNone/>
              <a:defRPr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title" idx="2"/>
          </p:nvPr>
        </p:nvSpPr>
        <p:spPr>
          <a:xfrm>
            <a:off x="883625" y="1489075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subTitle" idx="1"/>
          </p:nvPr>
        </p:nvSpPr>
        <p:spPr>
          <a:xfrm>
            <a:off x="3080450" y="1489075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title" idx="3"/>
          </p:nvPr>
        </p:nvSpPr>
        <p:spPr>
          <a:xfrm>
            <a:off x="883625" y="2307900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9" name="Google Shape;469;p53"/>
          <p:cNvSpPr txBox="1">
            <a:spLocks noGrp="1"/>
          </p:cNvSpPr>
          <p:nvPr>
            <p:ph type="subTitle" idx="4"/>
          </p:nvPr>
        </p:nvSpPr>
        <p:spPr>
          <a:xfrm>
            <a:off x="3080450" y="2307900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0" name="Google Shape;470;p53"/>
          <p:cNvSpPr txBox="1">
            <a:spLocks noGrp="1"/>
          </p:cNvSpPr>
          <p:nvPr>
            <p:ph type="title" idx="5"/>
          </p:nvPr>
        </p:nvSpPr>
        <p:spPr>
          <a:xfrm>
            <a:off x="883625" y="3126725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1" name="Google Shape;471;p53"/>
          <p:cNvSpPr txBox="1">
            <a:spLocks noGrp="1"/>
          </p:cNvSpPr>
          <p:nvPr>
            <p:ph type="subTitle" idx="6"/>
          </p:nvPr>
        </p:nvSpPr>
        <p:spPr>
          <a:xfrm>
            <a:off x="3080450" y="3126725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2" name="Google Shape;472;p53"/>
          <p:cNvSpPr txBox="1">
            <a:spLocks noGrp="1"/>
          </p:cNvSpPr>
          <p:nvPr>
            <p:ph type="title" idx="7"/>
          </p:nvPr>
        </p:nvSpPr>
        <p:spPr>
          <a:xfrm>
            <a:off x="883625" y="3945550"/>
            <a:ext cx="170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3" name="Google Shape;473;p53"/>
          <p:cNvSpPr txBox="1">
            <a:spLocks noGrp="1"/>
          </p:cNvSpPr>
          <p:nvPr>
            <p:ph type="subTitle" idx="8"/>
          </p:nvPr>
        </p:nvSpPr>
        <p:spPr>
          <a:xfrm>
            <a:off x="3080450" y="3945550"/>
            <a:ext cx="3782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4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4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rot="10800000">
            <a:off x="0" y="2027050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4"/>
          <p:cNvSpPr txBox="1">
            <a:spLocks noGrp="1"/>
          </p:cNvSpPr>
          <p:nvPr>
            <p:ph type="title"/>
          </p:nvPr>
        </p:nvSpPr>
        <p:spPr>
          <a:xfrm flipH="1">
            <a:off x="2476075" y="1588775"/>
            <a:ext cx="42912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8" name="Google Shape;478;p54"/>
          <p:cNvSpPr txBox="1">
            <a:spLocks noGrp="1"/>
          </p:cNvSpPr>
          <p:nvPr>
            <p:ph type="subTitle" idx="1"/>
          </p:nvPr>
        </p:nvSpPr>
        <p:spPr>
          <a:xfrm flipH="1">
            <a:off x="2476075" y="2968230"/>
            <a:ext cx="42912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5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 txBox="1">
            <a:spLocks noGrp="1"/>
          </p:cNvSpPr>
          <p:nvPr>
            <p:ph type="title"/>
          </p:nvPr>
        </p:nvSpPr>
        <p:spPr>
          <a:xfrm flipH="1">
            <a:off x="4320775" y="1588775"/>
            <a:ext cx="4110000" cy="11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2" name="Google Shape;482;p55"/>
          <p:cNvSpPr txBox="1">
            <a:spLocks noGrp="1"/>
          </p:cNvSpPr>
          <p:nvPr>
            <p:ph type="subTitle" idx="1"/>
          </p:nvPr>
        </p:nvSpPr>
        <p:spPr>
          <a:xfrm flipH="1">
            <a:off x="4320775" y="2968225"/>
            <a:ext cx="41100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83;p55"/>
          <p:cNvGrpSpPr/>
          <p:nvPr/>
        </p:nvGrpSpPr>
        <p:grpSpPr>
          <a:xfrm rot="10800000" flipH="1">
            <a:off x="-616659" y="-488554"/>
            <a:ext cx="10865580" cy="6700154"/>
            <a:chOff x="-713684" y="-2669900"/>
            <a:chExt cx="10865580" cy="6700154"/>
          </a:xfrm>
        </p:grpSpPr>
        <p:pic>
          <p:nvPicPr>
            <p:cNvPr id="484" name="Google Shape;484;p55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7270673" y="-2669900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55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22199" y="1619500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0">
  <p:cSld name="Title and text 10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6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6"/>
          <p:cNvSpPr txBox="1">
            <a:spLocks noGrp="1"/>
          </p:cNvSpPr>
          <p:nvPr>
            <p:ph type="title"/>
          </p:nvPr>
        </p:nvSpPr>
        <p:spPr>
          <a:xfrm>
            <a:off x="4408076" y="1740900"/>
            <a:ext cx="286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9" name="Google Shape;489;p56"/>
          <p:cNvSpPr txBox="1">
            <a:spLocks noGrp="1"/>
          </p:cNvSpPr>
          <p:nvPr>
            <p:ph type="subTitle" idx="1"/>
          </p:nvPr>
        </p:nvSpPr>
        <p:spPr>
          <a:xfrm>
            <a:off x="4408076" y="2313597"/>
            <a:ext cx="2861100" cy="1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" name="Google Shape;490;p56"/>
          <p:cNvGrpSpPr/>
          <p:nvPr/>
        </p:nvGrpSpPr>
        <p:grpSpPr>
          <a:xfrm rot="10800000">
            <a:off x="-891002" y="3689351"/>
            <a:ext cx="10578908" cy="2929874"/>
            <a:chOff x="-891002" y="-1228775"/>
            <a:chExt cx="10578908" cy="2929874"/>
          </a:xfrm>
        </p:grpSpPr>
        <p:pic>
          <p:nvPicPr>
            <p:cNvPr id="491" name="Google Shape;491;p56"/>
            <p:cNvPicPr preferRelativeResize="0"/>
            <p:nvPr/>
          </p:nvPicPr>
          <p:blipFill>
            <a:blip r:embed="rId3" cstate="print">
              <a:alphaModFix amt="29000"/>
            </a:blip>
            <a:stretch>
              <a:fillRect/>
            </a:stretch>
          </p:blipFill>
          <p:spPr>
            <a:xfrm>
              <a:off x="-891002" y="-1228775"/>
              <a:ext cx="2881223" cy="2929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56"/>
            <p:cNvPicPr preferRelativeResize="0"/>
            <p:nvPr/>
          </p:nvPicPr>
          <p:blipFill>
            <a:blip r:embed="rId4" cstate="print">
              <a:alphaModFix amt="43000"/>
            </a:blip>
            <a:stretch>
              <a:fillRect/>
            </a:stretch>
          </p:blipFill>
          <p:spPr>
            <a:xfrm rot="4408896">
              <a:off x="7465724" y="-1122075"/>
              <a:ext cx="1486300" cy="2644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 rot="10800000">
            <a:off x="3" y="6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7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flipH="1">
            <a:off x="0" y="0"/>
            <a:ext cx="9144003" cy="3116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7"/>
          <p:cNvSpPr txBox="1">
            <a:spLocks noGrp="1"/>
          </p:cNvSpPr>
          <p:nvPr>
            <p:ph type="subTitle" idx="1"/>
          </p:nvPr>
        </p:nvSpPr>
        <p:spPr>
          <a:xfrm>
            <a:off x="2478875" y="3859275"/>
            <a:ext cx="41862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7" name="Google Shape;497;p5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8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 flipH="1">
            <a:off x="-2015" y="-955475"/>
            <a:ext cx="9144003" cy="6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8"/>
          <p:cNvSpPr txBox="1">
            <a:spLocks noGrp="1"/>
          </p:cNvSpPr>
          <p:nvPr>
            <p:ph type="ctrTitle"/>
          </p:nvPr>
        </p:nvSpPr>
        <p:spPr>
          <a:xfrm>
            <a:off x="2429950" y="418979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2" name="Google Shape;502;p58"/>
          <p:cNvSpPr txBox="1">
            <a:spLocks noGrp="1"/>
          </p:cNvSpPr>
          <p:nvPr>
            <p:ph type="subTitle" idx="1"/>
          </p:nvPr>
        </p:nvSpPr>
        <p:spPr>
          <a:xfrm>
            <a:off x="2425075" y="1659495"/>
            <a:ext cx="42939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3" name="Google Shape;503;p58"/>
          <p:cNvSpPr txBox="1"/>
          <p:nvPr/>
        </p:nvSpPr>
        <p:spPr>
          <a:xfrm>
            <a:off x="2825850" y="3686879"/>
            <a:ext cx="349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DFDEFC"/>
                </a:highlight>
                <a:latin typeface="Quicksand"/>
                <a:ea typeface="Quicksand"/>
                <a:cs typeface="Quicksand"/>
                <a:sym typeface="Quicksand"/>
              </a:rPr>
              <a:t>and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highlight>
                <a:srgbClr val="DFDEFC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0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08;p60"/>
          <p:cNvGrpSpPr/>
          <p:nvPr/>
        </p:nvGrpSpPr>
        <p:grpSpPr>
          <a:xfrm rot="10800000" flipH="1">
            <a:off x="-1846500" y="-1386399"/>
            <a:ext cx="11304528" cy="8107960"/>
            <a:chOff x="-1846500" y="-1386399"/>
            <a:chExt cx="11304528" cy="8107960"/>
          </a:xfrm>
        </p:grpSpPr>
        <p:pic>
          <p:nvPicPr>
            <p:cNvPr id="509" name="Google Shape;509;p60"/>
            <p:cNvPicPr preferRelativeResize="0"/>
            <p:nvPr/>
          </p:nvPicPr>
          <p:blipFill>
            <a:blip r:embed="rId3" cstate="print">
              <a:alphaModFix amt="35000"/>
            </a:blip>
            <a:stretch>
              <a:fillRect/>
            </a:stretch>
          </p:blipFill>
          <p:spPr>
            <a:xfrm>
              <a:off x="6686275" y="-1386399"/>
              <a:ext cx="2771753" cy="273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60"/>
            <p:cNvPicPr preferRelativeResize="0"/>
            <p:nvPr/>
          </p:nvPicPr>
          <p:blipFill>
            <a:blip r:embed="rId4" cstate="print">
              <a:alphaModFix amt="38000"/>
            </a:blip>
            <a:stretch>
              <a:fillRect/>
            </a:stretch>
          </p:blipFill>
          <p:spPr>
            <a:xfrm rot="5203858">
              <a:off x="-1631029" y="3518279"/>
              <a:ext cx="2980001" cy="3246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3" cstate="print">
            <a:alphaModFix amt="40000"/>
          </a:blip>
          <a:stretch>
            <a:fillRect/>
          </a:stretch>
        </p:blipFill>
        <p:spPr>
          <a:xfrm rot="10800000" flipH="1">
            <a:off x="0" y="2745889"/>
            <a:ext cx="9144003" cy="239762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554150"/>
            <a:ext cx="4401600" cy="30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naheim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1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1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1"/>
          <p:cNvPicPr preferRelativeResize="0"/>
          <p:nvPr/>
        </p:nvPicPr>
        <p:blipFill>
          <a:blip r:embed="rId3" cstate="print">
            <a:alphaModFix amt="16000"/>
          </a:blip>
          <a:stretch>
            <a:fillRect/>
          </a:stretch>
        </p:blipFill>
        <p:spPr>
          <a:xfrm rot="10800000" flipH="1">
            <a:off x="0" y="2027045"/>
            <a:ext cx="9144003" cy="311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chemeClr val="lt2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62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16;p62"/>
          <p:cNvGrpSpPr/>
          <p:nvPr/>
        </p:nvGrpSpPr>
        <p:grpSpPr>
          <a:xfrm>
            <a:off x="-1078051" y="-828301"/>
            <a:ext cx="10800649" cy="6495486"/>
            <a:chOff x="-1078051" y="-828301"/>
            <a:chExt cx="10800649" cy="6495486"/>
          </a:xfrm>
        </p:grpSpPr>
        <p:pic>
          <p:nvPicPr>
            <p:cNvPr id="517" name="Google Shape;517;p62"/>
            <p:cNvPicPr preferRelativeResize="0"/>
            <p:nvPr/>
          </p:nvPicPr>
          <p:blipFill>
            <a:blip r:embed="rId3" cstate="print">
              <a:alphaModFix amt="35000"/>
            </a:blip>
            <a:stretch>
              <a:fillRect/>
            </a:stretch>
          </p:blipFill>
          <p:spPr>
            <a:xfrm rot="4499998">
              <a:off x="517536" y="-1566832"/>
              <a:ext cx="2446178" cy="5180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62"/>
            <p:cNvPicPr preferRelativeResize="0"/>
            <p:nvPr/>
          </p:nvPicPr>
          <p:blipFill>
            <a:blip r:embed="rId4" cstate="print">
              <a:alphaModFix amt="38000"/>
            </a:blip>
            <a:stretch>
              <a:fillRect/>
            </a:stretch>
          </p:blipFill>
          <p:spPr>
            <a:xfrm rot="4932521">
              <a:off x="7662897" y="3595450"/>
              <a:ext cx="1859885" cy="20260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F3F1FC"/>
            </a:gs>
            <a:gs pos="74000">
              <a:srgbClr val="BFCBD9"/>
            </a:gs>
            <a:gs pos="83000">
              <a:srgbClr val="BFCBD9"/>
            </a:gs>
            <a:gs pos="100000">
              <a:srgbClr val="BFCBD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3A74B8-EF64-4578-9A72-98E8B3A3A10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3F1FC"/>
              </a:gs>
              <a:gs pos="74000">
                <a:srgbClr val="BFCBD9"/>
              </a:gs>
              <a:gs pos="83000">
                <a:srgbClr val="BFCBD9"/>
              </a:gs>
              <a:gs pos="100000">
                <a:srgbClr val="BFCBD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03261B-DE37-4912-AF5A-8E51A0F03535}"/>
              </a:ext>
            </a:extLst>
          </p:cNvPr>
          <p:cNvSpPr/>
          <p:nvPr/>
        </p:nvSpPr>
        <p:spPr>
          <a:xfrm>
            <a:off x="1304925" y="1085851"/>
            <a:ext cx="7143750" cy="3416300"/>
          </a:xfrm>
          <a:prstGeom prst="rect">
            <a:avLst/>
          </a:prstGeom>
          <a:effectLst>
            <a:outerShdw blurRad="711200" dist="393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EA7C3A-9E97-4FD9-9258-90A2A701B48E}"/>
              </a:ext>
            </a:extLst>
          </p:cNvPr>
          <p:cNvSpPr/>
          <p:nvPr/>
        </p:nvSpPr>
        <p:spPr>
          <a:xfrm>
            <a:off x="549276" y="549276"/>
            <a:ext cx="8045448" cy="4040188"/>
          </a:xfrm>
          <a:prstGeom prst="roundRect">
            <a:avLst>
              <a:gd name="adj" fmla="val 1770"/>
            </a:avLst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DF1A8A-E8B1-4F56-8E05-BF95BE98DE5B}"/>
              </a:ext>
            </a:extLst>
          </p:cNvPr>
          <p:cNvSpPr/>
          <p:nvPr/>
        </p:nvSpPr>
        <p:spPr>
          <a:xfrm>
            <a:off x="549276" y="549274"/>
            <a:ext cx="8045448" cy="2022476"/>
          </a:xfrm>
          <a:custGeom>
            <a:avLst/>
            <a:gdLst>
              <a:gd name="connsiteX0" fmla="*/ 95348 w 10727264"/>
              <a:gd name="connsiteY0" fmla="*/ 0 h 2696634"/>
              <a:gd name="connsiteX1" fmla="*/ 10631916 w 10727264"/>
              <a:gd name="connsiteY1" fmla="*/ 0 h 2696634"/>
              <a:gd name="connsiteX2" fmla="*/ 10727264 w 10727264"/>
              <a:gd name="connsiteY2" fmla="*/ 95348 h 2696634"/>
              <a:gd name="connsiteX3" fmla="*/ 10727264 w 10727264"/>
              <a:gd name="connsiteY3" fmla="*/ 2696634 h 2696634"/>
              <a:gd name="connsiteX4" fmla="*/ 0 w 10727264"/>
              <a:gd name="connsiteY4" fmla="*/ 2696634 h 2696634"/>
              <a:gd name="connsiteX5" fmla="*/ 0 w 10727264"/>
              <a:gd name="connsiteY5" fmla="*/ 95348 h 2696634"/>
              <a:gd name="connsiteX6" fmla="*/ 95348 w 10727264"/>
              <a:gd name="connsiteY6" fmla="*/ 0 h 2696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27264" h="2696634">
                <a:moveTo>
                  <a:pt x="95348" y="0"/>
                </a:moveTo>
                <a:lnTo>
                  <a:pt x="10631916" y="0"/>
                </a:lnTo>
                <a:cubicBezTo>
                  <a:pt x="10684575" y="0"/>
                  <a:pt x="10727264" y="42689"/>
                  <a:pt x="10727264" y="95348"/>
                </a:cubicBezTo>
                <a:lnTo>
                  <a:pt x="10727264" y="2696634"/>
                </a:lnTo>
                <a:lnTo>
                  <a:pt x="0" y="2696634"/>
                </a:lnTo>
                <a:lnTo>
                  <a:pt x="0" y="95348"/>
                </a:lnTo>
                <a:cubicBezTo>
                  <a:pt x="0" y="42689"/>
                  <a:pt x="42689" y="0"/>
                  <a:pt x="95348" y="0"/>
                </a:cubicBezTo>
                <a:close/>
              </a:path>
            </a:pathLst>
          </a:custGeom>
          <a:gradFill>
            <a:gsLst>
              <a:gs pos="0">
                <a:srgbClr val="33CAFF"/>
              </a:gs>
              <a:gs pos="74000">
                <a:srgbClr val="4C8BFD"/>
              </a:gs>
              <a:gs pos="83000">
                <a:srgbClr val="4C8BFD"/>
              </a:gs>
              <a:gs pos="100000">
                <a:srgbClr val="4C8BF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665162"/>
            <a:ext cx="6858000" cy="1790700"/>
          </a:xfrm>
        </p:spPr>
        <p:txBody>
          <a:bodyPr anchor="b"/>
          <a:lstStyle>
            <a:lvl1pPr algn="ctr">
              <a:defRPr sz="600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71544"/>
            <a:ext cx="6858000" cy="5319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700" cap="all" baseline="0">
                <a:solidFill>
                  <a:srgbClr val="4C8BFD"/>
                </a:solidFill>
              </a:defRPr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D686E"/>
                </a:solidFill>
              </a:defRPr>
            </a:lvl1pPr>
          </a:lstStyle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9250" y="4834955"/>
            <a:ext cx="3086100" cy="274637"/>
          </a:xfrm>
        </p:spPr>
        <p:txBody>
          <a:bodyPr/>
          <a:lstStyle>
            <a:lvl1pPr algn="r">
              <a:defRPr>
                <a:solidFill>
                  <a:srgbClr val="5D686E"/>
                </a:solidFill>
              </a:defRPr>
            </a:lvl1pPr>
          </a:lstStyle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725003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2617-F728-4345-9B63-C0B5F79D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F96419-4C10-4573-9A34-A9E44962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271FF-57D3-46C2-B896-B112906AE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kumimoji="0"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3037F-AC0A-45F2-9BE0-E2564EE61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7351E8-B1DF-47F2-BEAE-438019E48A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533526"/>
            <a:ext cx="7886700" cy="3246119"/>
          </a:xfrm>
          <a:prstGeom prst="rect">
            <a:avLst/>
          </a:prstGeom>
        </p:spPr>
        <p:txBody>
          <a:bodyPr/>
          <a:lstStyle>
            <a:lvl1pPr>
              <a:spcAft>
                <a:spcPts val="900"/>
              </a:spcAft>
              <a:defRPr/>
            </a:lvl1pPr>
            <a:lvl2pPr>
              <a:spcAft>
                <a:spcPts val="900"/>
              </a:spcAft>
              <a:defRPr/>
            </a:lvl2pPr>
            <a:lvl3pPr>
              <a:spcAft>
                <a:spcPts val="900"/>
              </a:spcAft>
              <a:defRPr/>
            </a:lvl3pPr>
            <a:lvl4pPr>
              <a:spcAft>
                <a:spcPts val="900"/>
              </a:spcAft>
              <a:defRPr/>
            </a:lvl4pPr>
            <a:lvl5pPr>
              <a:spcAft>
                <a:spcPts val="9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6170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2"/>
            <a:ext cx="7886700" cy="2139950"/>
          </a:xfrm>
        </p:spPr>
        <p:txBody>
          <a:bodyPr anchor="b"/>
          <a:lstStyle>
            <a:lvl1pPr>
              <a:defRPr sz="6000">
                <a:solidFill>
                  <a:srgbClr val="5D686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2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8200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4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4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8243147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40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79150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;p8"/>
          <p:cNvGrpSpPr/>
          <p:nvPr/>
        </p:nvGrpSpPr>
        <p:grpSpPr>
          <a:xfrm>
            <a:off x="-1326274" y="222183"/>
            <a:ext cx="11453645" cy="6483616"/>
            <a:chOff x="-1326274" y="222183"/>
            <a:chExt cx="11453645" cy="6483616"/>
          </a:xfrm>
        </p:grpSpPr>
        <p:pic>
          <p:nvPicPr>
            <p:cNvPr id="50" name="Google Shape;50;p8"/>
            <p:cNvPicPr preferRelativeResize="0"/>
            <p:nvPr/>
          </p:nvPicPr>
          <p:blipFill>
            <a:blip r:embed="rId3" cstate="print">
              <a:alphaModFix amt="50000"/>
            </a:blip>
            <a:stretch>
              <a:fillRect/>
            </a:stretch>
          </p:blipFill>
          <p:spPr>
            <a:xfrm>
              <a:off x="7222371" y="2986325"/>
              <a:ext cx="2904999" cy="316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8"/>
            <p:cNvPicPr preferRelativeResize="0"/>
            <p:nvPr/>
          </p:nvPicPr>
          <p:blipFill>
            <a:blip r:embed="rId4" cstate="print">
              <a:alphaModFix amt="48000"/>
            </a:blip>
            <a:stretch>
              <a:fillRect/>
            </a:stretch>
          </p:blipFill>
          <p:spPr>
            <a:xfrm>
              <a:off x="410300" y="382600"/>
              <a:ext cx="1278024" cy="129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8"/>
            <p:cNvPicPr preferRelativeResize="0"/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 rot="-626902">
              <a:off x="-1012802" y="2777516"/>
              <a:ext cx="2756456" cy="3709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>
            <a:blip r:embed="rId6" cstate="print">
              <a:alphaModFix amt="60000"/>
            </a:blip>
            <a:stretch>
              <a:fillRect/>
            </a:stretch>
          </p:blipFill>
          <p:spPr>
            <a:xfrm flipH="1">
              <a:off x="252562" y="222183"/>
              <a:ext cx="315473" cy="320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385813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114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5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1543051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34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5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1543051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416588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432561"/>
            <a:ext cx="7886700" cy="329228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085483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4640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4640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310098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430950"/>
            <a:ext cx="7704000" cy="3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2364718"/>
            <a:ext cx="9144000" cy="414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048935" y="2303794"/>
            <a:ext cx="5046133" cy="535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747216" y="4591049"/>
            <a:ext cx="364958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A5CD00"/>
                </a:solidFill>
              </a:rPr>
              <a:t>T</a:t>
            </a:r>
            <a:r>
              <a:rPr lang="en-US" baseline="0" dirty="0">
                <a:solidFill>
                  <a:srgbClr val="A5CD00"/>
                </a:solidFill>
              </a:rPr>
              <a:t>he </a:t>
            </a:r>
            <a:r>
              <a:rPr lang="en-US" baseline="0">
                <a:solidFill>
                  <a:srgbClr val="A5CD00"/>
                </a:solidFill>
              </a:rPr>
              <a:t>free PowerPoint template </a:t>
            </a:r>
            <a:r>
              <a:rPr lang="en-US" baseline="0" dirty="0">
                <a:solidFill>
                  <a:srgbClr val="A5CD00"/>
                </a:solidFill>
              </a:rPr>
              <a:t>library</a:t>
            </a:r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459936" y="1974850"/>
            <a:ext cx="222413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/>
              </a:rPr>
              <a:t>Designed</a:t>
            </a:r>
            <a:r>
              <a:rPr lang="en-US" baseline="0">
                <a:solidFill>
                  <a:schemeClr val="bg1"/>
                </a:solidFill>
                <a:effectLst/>
              </a:rPr>
              <a:t> with         by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4977441" y="2029355"/>
            <a:ext cx="261456" cy="167993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0419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9E46F-7BA3-46CF-8DB8-B01995389C8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4pPr>
              <a:buClr>
                <a:schemeClr val="accent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 cstate="print">
            <a:alphaModFix amt="5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0" y="-947289"/>
            <a:ext cx="9144003" cy="609897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 flipH="1">
            <a:off x="5176550" y="1294100"/>
            <a:ext cx="3252300" cy="12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 flipH="1">
            <a:off x="5176550" y="2664600"/>
            <a:ext cx="3252300" cy="11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0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0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430950"/>
            <a:ext cx="7704000" cy="31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30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20000" y="3883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37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hyperlink" Target="http://www.presentationgo.com/" TargetMode="Externa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Josefin Sans"/>
              <a:buNone/>
              <a:defRPr sz="2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●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○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icksand"/>
              <a:buChar char="■"/>
              <a:defRPr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  <p:sldLayoutId id="2147483718" r:id="rId44"/>
    <p:sldLayoutId id="2147483719" r:id="rId45"/>
    <p:sldLayoutId id="2147483720" r:id="rId46"/>
    <p:sldLayoutId id="2147483721" r:id="rId47"/>
    <p:sldLayoutId id="2147483722" r:id="rId48"/>
    <p:sldLayoutId id="2147483723" r:id="rId49"/>
    <p:sldLayoutId id="2147483724" r:id="rId50"/>
    <p:sldLayoutId id="2147483725" r:id="rId51"/>
    <p:sldLayoutId id="2147483726" r:id="rId52"/>
    <p:sldLayoutId id="2147483727" r:id="rId53"/>
    <p:sldLayoutId id="2147483728" r:id="rId54"/>
    <p:sldLayoutId id="2147483729" r:id="rId55"/>
    <p:sldLayoutId id="2147483730" r:id="rId56"/>
    <p:sldLayoutId id="2147483731" r:id="rId57"/>
    <p:sldLayoutId id="2147483732" r:id="rId58"/>
    <p:sldLayoutId id="2147483733" r:id="rId59"/>
    <p:sldLayoutId id="2147483734" r:id="rId60"/>
    <p:sldLayoutId id="2147483735" r:id="rId6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6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7" name="Google Shape;527;p6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3F1FC"/>
            </a:gs>
            <a:gs pos="74000">
              <a:srgbClr val="BFCBD9"/>
            </a:gs>
            <a:gs pos="83000">
              <a:srgbClr val="BFCBD9"/>
            </a:gs>
            <a:gs pos="100000">
              <a:srgbClr val="BFCBD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BCEAB2-FBDF-46DE-8DD3-07B5136284FA}"/>
              </a:ext>
            </a:extLst>
          </p:cNvPr>
          <p:cNvSpPr/>
          <p:nvPr/>
        </p:nvSpPr>
        <p:spPr>
          <a:xfrm>
            <a:off x="1371600" y="1171576"/>
            <a:ext cx="7143750" cy="3416300"/>
          </a:xfrm>
          <a:prstGeom prst="rect">
            <a:avLst/>
          </a:prstGeom>
          <a:effectLst>
            <a:outerShdw blurRad="711200" dist="393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E6ECE6-8137-4F41-A6F0-DC9623651236}"/>
              </a:ext>
            </a:extLst>
          </p:cNvPr>
          <p:cNvSpPr/>
          <p:nvPr/>
        </p:nvSpPr>
        <p:spPr>
          <a:xfrm>
            <a:off x="356109" y="356108"/>
            <a:ext cx="8431785" cy="4431285"/>
          </a:xfrm>
          <a:prstGeom prst="roundRect">
            <a:avLst>
              <a:gd name="adj" fmla="val 1770"/>
            </a:avLst>
          </a:prstGeom>
          <a:solidFill>
            <a:srgbClr val="F6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12DC555-B169-430C-85D9-8F1BCAF97743}"/>
              </a:ext>
            </a:extLst>
          </p:cNvPr>
          <p:cNvSpPr/>
          <p:nvPr/>
        </p:nvSpPr>
        <p:spPr>
          <a:xfrm>
            <a:off x="356109" y="354286"/>
            <a:ext cx="8431785" cy="1023223"/>
          </a:xfrm>
          <a:custGeom>
            <a:avLst/>
            <a:gdLst>
              <a:gd name="connsiteX0" fmla="*/ 104578 w 11242380"/>
              <a:gd name="connsiteY0" fmla="*/ 0 h 1364297"/>
              <a:gd name="connsiteX1" fmla="*/ 11137802 w 11242380"/>
              <a:gd name="connsiteY1" fmla="*/ 0 h 1364297"/>
              <a:gd name="connsiteX2" fmla="*/ 11242380 w 11242380"/>
              <a:gd name="connsiteY2" fmla="*/ 104578 h 1364297"/>
              <a:gd name="connsiteX3" fmla="*/ 11242380 w 11242380"/>
              <a:gd name="connsiteY3" fmla="*/ 1364297 h 1364297"/>
              <a:gd name="connsiteX4" fmla="*/ 0 w 11242380"/>
              <a:gd name="connsiteY4" fmla="*/ 1364297 h 1364297"/>
              <a:gd name="connsiteX5" fmla="*/ 0 w 11242380"/>
              <a:gd name="connsiteY5" fmla="*/ 104578 h 1364297"/>
              <a:gd name="connsiteX6" fmla="*/ 104578 w 11242380"/>
              <a:gd name="connsiteY6" fmla="*/ 0 h 136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2380" h="1364297">
                <a:moveTo>
                  <a:pt x="104578" y="0"/>
                </a:moveTo>
                <a:lnTo>
                  <a:pt x="11137802" y="0"/>
                </a:lnTo>
                <a:cubicBezTo>
                  <a:pt x="11195559" y="0"/>
                  <a:pt x="11242380" y="46821"/>
                  <a:pt x="11242380" y="104578"/>
                </a:cubicBezTo>
                <a:lnTo>
                  <a:pt x="11242380" y="1364297"/>
                </a:lnTo>
                <a:lnTo>
                  <a:pt x="0" y="1364297"/>
                </a:lnTo>
                <a:lnTo>
                  <a:pt x="0" y="104578"/>
                </a:lnTo>
                <a:cubicBezTo>
                  <a:pt x="0" y="46821"/>
                  <a:pt x="46821" y="0"/>
                  <a:pt x="104578" y="0"/>
                </a:cubicBezTo>
                <a:close/>
              </a:path>
            </a:pathLst>
          </a:custGeom>
          <a:gradFill>
            <a:gsLst>
              <a:gs pos="0">
                <a:srgbClr val="33CAFF"/>
              </a:gs>
              <a:gs pos="74000">
                <a:srgbClr val="4C8BFD"/>
              </a:gs>
              <a:gs pos="83000">
                <a:srgbClr val="4C8BFD"/>
              </a:gs>
              <a:gs pos="100000">
                <a:srgbClr val="4C8BF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5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33523"/>
            <a:ext cx="7886700" cy="3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495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rgbClr val="5D686E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4955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200" smtClean="0">
                <a:solidFill>
                  <a:srgbClr val="5D686E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495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smtClean="0">
                <a:solidFill>
                  <a:srgbClr val="5D686E"/>
                </a:solidFill>
              </a:defRPr>
            </a:lvl1pPr>
          </a:lstStyle>
          <a:p>
            <a:pPr algn="r"/>
            <a:fld id="{1C0DB9A4-7C00-41BB-B303-4E91C20728DD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3856"/>
            <a:ext cx="7886700" cy="1013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0A3E62-9D04-42CF-968F-5F6E2C124DB8}"/>
              </a:ext>
            </a:extLst>
          </p:cNvPr>
          <p:cNvSpPr/>
          <p:nvPr/>
        </p:nvSpPr>
        <p:spPr>
          <a:xfrm>
            <a:off x="-88899" y="5219701"/>
            <a:ext cx="15648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14" tooltip="PresentationGo!"/>
              </a:rPr>
              <a:t>presentationgo.com</a:t>
            </a:r>
            <a:endParaRPr lang="en-US" sz="1100" dirty="0"/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B356D5FC-88A6-4DDA-911C-2AF338BB6929}"/>
              </a:ext>
            </a:extLst>
          </p:cNvPr>
          <p:cNvGrpSpPr/>
          <p:nvPr/>
        </p:nvGrpSpPr>
        <p:grpSpPr>
          <a:xfrm>
            <a:off x="-1654908" y="-55353"/>
            <a:ext cx="1556359" cy="520664"/>
            <a:chOff x="-2096383" y="21447"/>
            <a:chExt cx="1556359" cy="6942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DEBD7C-F558-4D4F-8E49-929D46967D92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901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9E32DC-7D1B-4F0A-8A94-9976C83581EE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6198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F23B40-7BE1-43AB-84F8-8890236A61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51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05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D686E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D686E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D686E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D686E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D686E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E942A-26CB-4FC8-A61F-ED7BAF06B75B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6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Χειμώνας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IN"/>
              <a:t>CS-409: </a:t>
            </a:r>
            <a:r>
              <a:rPr lang="el-GR"/>
              <a:t>Αντικειμενοστρεφής Προγραμματισμος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81A9E46F-7BA3-46CF-8DB8-B01995389C8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6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6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6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209346" y="267494"/>
            <a:ext cx="8811638" cy="151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00" dirty="0">
                <a:solidFill>
                  <a:schemeClr val="tx2"/>
                </a:solidFill>
                <a:latin typeface="Bebas Neue"/>
                <a:ea typeface="+mj-ea"/>
                <a:cs typeface="+mj-cs"/>
              </a:rPr>
              <a:t>Senior Design Project</a:t>
            </a:r>
          </a:p>
          <a:p>
            <a:pPr>
              <a:lnSpc>
                <a:spcPct val="100000"/>
              </a:lnSpc>
            </a:pPr>
            <a:r>
              <a:rPr lang="en-US" sz="2800" b="1" cap="all" spc="-100" dirty="0">
                <a:solidFill>
                  <a:schemeClr val="tx2"/>
                </a:solidFill>
                <a:latin typeface="Bebas Neue"/>
                <a:ea typeface="+mj-ea"/>
                <a:cs typeface="+mj-cs"/>
              </a:rPr>
              <a:t>R</a:t>
            </a:r>
            <a:r>
              <a:rPr lang="en-US" sz="2800" b="1" spc="-100" dirty="0">
                <a:solidFill>
                  <a:schemeClr val="tx2"/>
                </a:solidFill>
                <a:latin typeface="Bebas Neue"/>
                <a:ea typeface="+mj-ea"/>
                <a:cs typeface="+mj-cs"/>
              </a:rPr>
              <a:t>eview</a:t>
            </a:r>
            <a:r>
              <a:rPr lang="en-US" sz="2800" b="1" cap="all" spc="-100" dirty="0">
                <a:solidFill>
                  <a:schemeClr val="tx2"/>
                </a:solidFill>
                <a:latin typeface="Bebas Neue"/>
                <a:ea typeface="+mj-ea"/>
                <a:cs typeface="+mj-cs"/>
              </a:rPr>
              <a:t>-1 </a:t>
            </a:r>
            <a:r>
              <a:rPr lang="en-US" sz="2800" b="1" spc="-100" dirty="0">
                <a:solidFill>
                  <a:schemeClr val="tx2"/>
                </a:solidFill>
                <a:latin typeface="Bebas Neue"/>
                <a:ea typeface="+mj-ea"/>
                <a:cs typeface="+mj-cs"/>
              </a:rPr>
              <a:t>Presentation</a:t>
            </a:r>
          </a:p>
          <a:p>
            <a:pPr>
              <a:lnSpc>
                <a:spcPct val="100000"/>
              </a:lnSpc>
            </a:pPr>
            <a:br>
              <a:rPr sz="1100" dirty="0">
                <a:latin typeface="Bebas Neue"/>
              </a:rPr>
            </a:br>
            <a:r>
              <a:rPr lang="en-US" sz="1100" dirty="0">
                <a:latin typeface="Bebas Neue"/>
              </a:rPr>
              <a:t>	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Deep Learning for Detecting Distracted Drivers</a:t>
            </a:r>
            <a:endParaRPr lang="en-US" sz="2400" b="1" strike="noStrike" spc="-1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95536" y="2214726"/>
            <a:ext cx="6400440" cy="647730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45000">
            <a:normAutofit fontScale="94000"/>
          </a:bodyPr>
          <a:lstStyle/>
          <a:p>
            <a:pPr marL="27360">
              <a:lnSpc>
                <a:spcPct val="100000"/>
              </a:lnSpc>
              <a:spcBef>
                <a:spcPts val="601"/>
              </a:spcBef>
            </a:pPr>
            <a:r>
              <a:rPr lang="en-IN" sz="1700" b="1" strike="noStrike" spc="-1" dirty="0">
                <a:solidFill>
                  <a:srgbClr val="0070C0"/>
                </a:solidFill>
                <a:latin typeface="Gill Sans MT"/>
              </a:rPr>
              <a:t>Supervised By</a:t>
            </a:r>
            <a:r>
              <a:rPr lang="en-IN" sz="1700" b="1" strike="noStrike" spc="-1" dirty="0">
                <a:solidFill>
                  <a:srgbClr val="361309"/>
                </a:solidFill>
                <a:latin typeface="Gill Sans MT"/>
              </a:rPr>
              <a:t>:</a:t>
            </a:r>
            <a:r>
              <a:rPr lang="en-IN" sz="1700" spc="-1" dirty="0">
                <a:latin typeface="Arial"/>
              </a:rPr>
              <a:t> </a:t>
            </a:r>
            <a:r>
              <a:rPr lang="en-IN" sz="1700" b="1" strike="noStrike" spc="-1" dirty="0">
                <a:solidFill>
                  <a:srgbClr val="361309"/>
                </a:solidFill>
                <a:latin typeface="Gill Sans MT"/>
              </a:rPr>
              <a:t>Prof. </a:t>
            </a:r>
            <a:r>
              <a:rPr lang="en-IN" sz="1700" b="1" strike="noStrike" spc="-1" dirty="0" err="1">
                <a:solidFill>
                  <a:srgbClr val="361309"/>
                </a:solidFill>
                <a:latin typeface="Gill Sans MT"/>
              </a:rPr>
              <a:t>Priyatosh</a:t>
            </a:r>
            <a:r>
              <a:rPr lang="en-IN" sz="1700" b="1" strike="noStrike" spc="-1" dirty="0">
                <a:solidFill>
                  <a:srgbClr val="361309"/>
                </a:solidFill>
                <a:latin typeface="Gill Sans MT"/>
              </a:rPr>
              <a:t> Mishra</a:t>
            </a:r>
            <a:endParaRPr lang="en-IN" sz="1700" b="0" strike="noStrike" spc="-1" dirty="0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395535" y="2859782"/>
            <a:ext cx="3744418" cy="33225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400" b="1" strike="noStrike" spc="-1" dirty="0">
                <a:solidFill>
                  <a:srgbClr val="0070C0"/>
                </a:solidFill>
                <a:latin typeface="Gill Sans MT"/>
              </a:rPr>
              <a:t>Group No.: U5</a:t>
            </a:r>
          </a:p>
          <a:p>
            <a:pPr>
              <a:lnSpc>
                <a:spcPct val="100000"/>
              </a:lnSpc>
            </a:pPr>
            <a:endParaRPr lang="en-IN" sz="1400" b="0" strike="noStrike" spc="-1" dirty="0">
              <a:solidFill>
                <a:srgbClr val="0070C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400" b="1" spc="-1" dirty="0">
                <a:solidFill>
                  <a:srgbClr val="000000"/>
                </a:solidFill>
              </a:rPr>
              <a:t>Ronik Kumar </a:t>
            </a:r>
            <a:r>
              <a:rPr lang="en-IN" sz="1400" b="1" spc="-1">
                <a:solidFill>
                  <a:srgbClr val="000000"/>
                </a:solidFill>
              </a:rPr>
              <a:t>Das                     2141004063</a:t>
            </a:r>
            <a:endParaRPr lang="en-IN" sz="1400" b="1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endParaRPr lang="en-IN" sz="1400" b="1" strike="noStrike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400" b="1" spc="-1" dirty="0">
                <a:solidFill>
                  <a:srgbClr val="000000"/>
                </a:solidFill>
              </a:rPr>
              <a:t>Saugat Mohanty                       2141013224</a:t>
            </a:r>
          </a:p>
          <a:p>
            <a:pPr>
              <a:lnSpc>
                <a:spcPct val="100000"/>
              </a:lnSpc>
            </a:pPr>
            <a:endParaRPr lang="en-IN" sz="1400" b="1" strike="noStrike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400" b="1" spc="-1" dirty="0">
                <a:solidFill>
                  <a:srgbClr val="000000"/>
                </a:solidFill>
              </a:rPr>
              <a:t>Ankit Mishra                             2141013145</a:t>
            </a:r>
          </a:p>
          <a:p>
            <a:pPr>
              <a:lnSpc>
                <a:spcPct val="100000"/>
              </a:lnSpc>
            </a:pPr>
            <a:endParaRPr lang="en-IN" sz="1400" b="1" strike="noStrike" spc="-1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IN" sz="1400" b="1" strike="noStrike" spc="-1" dirty="0" err="1">
                <a:solidFill>
                  <a:srgbClr val="000000"/>
                </a:solidFill>
              </a:rPr>
              <a:t>Swoyam</a:t>
            </a:r>
            <a:r>
              <a:rPr lang="en-IN" sz="1400" b="1" strike="noStrike" spc="-1" dirty="0">
                <a:solidFill>
                  <a:srgbClr val="000000"/>
                </a:solidFill>
              </a:rPr>
              <a:t> Prakash Mohanty     21410132</a:t>
            </a:r>
            <a:r>
              <a:rPr lang="en-IN" sz="1400" b="1" spc="-1" dirty="0">
                <a:solidFill>
                  <a:srgbClr val="000000"/>
                </a:solidFill>
              </a:rPr>
              <a:t>26</a:t>
            </a:r>
            <a:endParaRPr lang="en-IN" sz="1400" b="0" strike="noStrike" spc="-1" dirty="0"/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400" b="0" strike="noStrike" spc="-1" dirty="0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5004048" y="3944752"/>
            <a:ext cx="4016936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IN" sz="1400" b="1" strike="noStrike" spc="-1" dirty="0">
                <a:solidFill>
                  <a:srgbClr val="0070C0"/>
                </a:solidFill>
                <a:latin typeface="Gill Sans MT"/>
              </a:rPr>
              <a:t>Department of Computer Sc. and Engineering</a:t>
            </a:r>
            <a:endParaRPr lang="en-IN" sz="1400" b="1" strike="noStrike" spc="-1" dirty="0">
              <a:solidFill>
                <a:srgbClr val="0070C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1" strike="noStrike" spc="-1" dirty="0">
                <a:solidFill>
                  <a:srgbClr val="000000"/>
                </a:solidFill>
                <a:latin typeface="Gill Sans MT"/>
              </a:rPr>
              <a:t>Faculty of Engineering &amp; Technology (ITER)</a:t>
            </a:r>
            <a:endParaRPr lang="en-IN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1" strike="noStrike" spc="-1" dirty="0">
                <a:solidFill>
                  <a:srgbClr val="000000"/>
                </a:solidFill>
                <a:latin typeface="Gill Sans MT"/>
              </a:rPr>
              <a:t>Siksha ‘O’ </a:t>
            </a:r>
            <a:r>
              <a:rPr lang="en-IN" sz="1100" b="1" strike="noStrike" spc="-1" dirty="0" err="1">
                <a:solidFill>
                  <a:srgbClr val="000000"/>
                </a:solidFill>
                <a:latin typeface="Gill Sans MT"/>
              </a:rPr>
              <a:t>Anusandhan</a:t>
            </a:r>
            <a:r>
              <a:rPr lang="en-IN" sz="1100" b="1" strike="noStrike" spc="-1" dirty="0">
                <a:solidFill>
                  <a:srgbClr val="000000"/>
                </a:solidFill>
                <a:latin typeface="Gill Sans MT"/>
              </a:rPr>
              <a:t> (Deemed to be) University</a:t>
            </a:r>
            <a:r>
              <a:rPr lang="en-IN" sz="1100" b="0" strike="noStrike" spc="-1" dirty="0">
                <a:solidFill>
                  <a:srgbClr val="000000"/>
                </a:solidFill>
                <a:latin typeface="Gill Sans MT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IN" sz="1100" b="1" strike="noStrike" spc="-1" dirty="0">
                <a:solidFill>
                  <a:srgbClr val="000000"/>
                </a:solidFill>
                <a:latin typeface="Gill Sans MT"/>
              </a:rPr>
              <a:t>Bhubaneswar, Odisha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98" name="TextShape 5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F277BE30-6CD2-45EB-896E-478D60EBC98C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155520" y="-108270"/>
            <a:ext cx="304560" cy="2284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0" name="Picture 3"/>
          <p:cNvPicPr/>
          <p:nvPr/>
        </p:nvPicPr>
        <p:blipFill>
          <a:blip r:embed="rId2" cstate="print"/>
          <a:stretch/>
        </p:blipFill>
        <p:spPr>
          <a:xfrm>
            <a:off x="8172400" y="357480"/>
            <a:ext cx="826880" cy="7741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359DC-ADA7-DEE7-2D18-84F2BF4A8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>
            <a:extLst>
              <a:ext uri="{FF2B5EF4-FFF2-40B4-BE49-F238E27FC236}">
                <a16:creationId xmlns:a16="http://schemas.microsoft.com/office/drawing/2014/main" id="{31DC1767-344F-906B-E3C0-0F12D61F99AC}"/>
              </a:ext>
            </a:extLst>
          </p:cNvPr>
          <p:cNvSpPr txBox="1"/>
          <p:nvPr/>
        </p:nvSpPr>
        <p:spPr>
          <a:xfrm>
            <a:off x="392055" y="252476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US" sz="59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Proposed Solution &amp; Architecture </a:t>
            </a:r>
            <a:r>
              <a:rPr lang="en-US" sz="5900" b="1" spc="-1" dirty="0" err="1">
                <a:solidFill>
                  <a:srgbClr val="572314"/>
                </a:solidFill>
                <a:latin typeface="+mj-lt"/>
                <a:cs typeface="Times New Roman" pitchFamily="18" charset="0"/>
              </a:rPr>
              <a:t>Contd</a:t>
            </a:r>
            <a:r>
              <a:rPr lang="en-US" sz="59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…</a:t>
            </a:r>
            <a:br>
              <a:rPr lang="en-IN" sz="53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</a:br>
            <a: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10" name="TextShape 2">
            <a:extLst>
              <a:ext uri="{FF2B5EF4-FFF2-40B4-BE49-F238E27FC236}">
                <a16:creationId xmlns:a16="http://schemas.microsoft.com/office/drawing/2014/main" id="{8517B2EA-C9F1-25F5-566A-0268CB0FAD14}"/>
              </a:ext>
            </a:extLst>
          </p:cNvPr>
          <p:cNvSpPr txBox="1"/>
          <p:nvPr/>
        </p:nvSpPr>
        <p:spPr>
          <a:xfrm>
            <a:off x="392055" y="771550"/>
            <a:ext cx="8483127" cy="4314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r>
              <a:rPr lang="en-US" sz="24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1600" b="1" dirty="0"/>
              <a:t> </a:t>
            </a:r>
            <a:r>
              <a:rPr lang="en-US" sz="2400" b="1" spc="-1" dirty="0">
                <a:solidFill>
                  <a:srgbClr val="000000"/>
                </a:solidFill>
              </a:rPr>
              <a:t>Key Components</a:t>
            </a: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b="1" dirty="0"/>
              <a:t>Dataset Handling</a:t>
            </a:r>
            <a:r>
              <a:rPr lang="en-US" sz="2000" dirty="0"/>
              <a:t> – Automated data downloading &amp; extraction.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000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b="1" dirty="0"/>
              <a:t>Preprocessing</a:t>
            </a:r>
            <a:r>
              <a:rPr lang="en-US" sz="2000" dirty="0"/>
              <a:t> – Data cleaning, augmentation, and transformation.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000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b="1" dirty="0"/>
              <a:t>Model Training</a:t>
            </a:r>
            <a:r>
              <a:rPr lang="en-US" sz="2000" dirty="0"/>
              <a:t> – Uses TensorFlow/</a:t>
            </a:r>
            <a:r>
              <a:rPr lang="en-US" sz="2000" dirty="0" err="1"/>
              <a:t>Keras</a:t>
            </a:r>
            <a:r>
              <a:rPr lang="en-US" sz="2000" dirty="0"/>
              <a:t> with optimized parameters.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000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IN" sz="2000" b="1" dirty="0"/>
              <a:t>Performance Optimization</a:t>
            </a:r>
            <a:r>
              <a:rPr lang="en-IN" sz="2000" dirty="0"/>
              <a:t> – Faster execution &amp; efficient resource usage.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000" b="1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b="1" spc="-1" dirty="0">
                <a:solidFill>
                  <a:srgbClr val="000000"/>
                </a:solidFill>
              </a:rPr>
              <a:t>Visualization </a:t>
            </a:r>
            <a:r>
              <a:rPr lang="en-IN" sz="2000" dirty="0"/>
              <a:t>– Insights using</a:t>
            </a:r>
            <a:r>
              <a:rPr lang="en-US" sz="2000" spc="-1" dirty="0">
                <a:solidFill>
                  <a:srgbClr val="000000"/>
                </a:solidFill>
              </a:rPr>
              <a:t> </a:t>
            </a:r>
            <a:r>
              <a:rPr lang="en-US" sz="2000" b="1" spc="-1" dirty="0" err="1">
                <a:solidFill>
                  <a:schemeClr val="accent2">
                    <a:lumMod val="50000"/>
                  </a:schemeClr>
                </a:solidFill>
              </a:rPr>
              <a:t>tf_keras_vis</a:t>
            </a:r>
            <a:r>
              <a:rPr lang="en-US" sz="2000" b="1" spc="-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spc="-1" dirty="0">
                <a:solidFill>
                  <a:srgbClr val="000000"/>
                </a:solidFill>
              </a:rPr>
              <a:t>for interpretability</a:t>
            </a:r>
            <a:endParaRPr lang="en-US" sz="2000" b="1" spc="-1" dirty="0">
              <a:solidFill>
                <a:srgbClr val="000000"/>
              </a:solidFill>
            </a:endParaRP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endParaRPr lang="en-US" sz="2400" b="1" spc="-1" dirty="0">
              <a:solidFill>
                <a:srgbClr val="000000"/>
              </a:solidFill>
            </a:endParaRP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400" b="1" spc="-1" dirty="0">
              <a:solidFill>
                <a:srgbClr val="000000"/>
              </a:solidFill>
            </a:endParaRPr>
          </a:p>
        </p:txBody>
      </p:sp>
      <p:sp>
        <p:nvSpPr>
          <p:cNvPr id="111" name="TextShape 3">
            <a:extLst>
              <a:ext uri="{FF2B5EF4-FFF2-40B4-BE49-F238E27FC236}">
                <a16:creationId xmlns:a16="http://schemas.microsoft.com/office/drawing/2014/main" id="{946DDA03-D26E-A6DC-A53C-60ABBB1039F1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10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308E2528-0A07-9791-81B6-82F70F1ED564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80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6E3C5-B032-65A3-2ACF-15A6A3C90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>
            <a:extLst>
              <a:ext uri="{FF2B5EF4-FFF2-40B4-BE49-F238E27FC236}">
                <a16:creationId xmlns:a16="http://schemas.microsoft.com/office/drawing/2014/main" id="{14D4E35B-DF7E-A03C-EA7B-D4155CB36D15}"/>
              </a:ext>
            </a:extLst>
          </p:cNvPr>
          <p:cNvSpPr txBox="1"/>
          <p:nvPr/>
        </p:nvSpPr>
        <p:spPr>
          <a:xfrm>
            <a:off x="392055" y="252476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US" sz="5900" b="1" spc="-1" dirty="0">
                <a:solidFill>
                  <a:schemeClr val="accent2">
                    <a:lumMod val="50000"/>
                  </a:schemeClr>
                </a:solidFill>
                <a:latin typeface="+mj-lt"/>
                <a:cs typeface="Times New Roman" pitchFamily="18" charset="0"/>
              </a:rPr>
              <a:t>Proposed</a:t>
            </a:r>
            <a:r>
              <a:rPr lang="en-US" sz="59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 Solution &amp; Architecture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10" name="TextShape 2">
            <a:extLst>
              <a:ext uri="{FF2B5EF4-FFF2-40B4-BE49-F238E27FC236}">
                <a16:creationId xmlns:a16="http://schemas.microsoft.com/office/drawing/2014/main" id="{5B732CA2-533E-31F3-E4E8-8FBCA577CABA}"/>
              </a:ext>
            </a:extLst>
          </p:cNvPr>
          <p:cNvSpPr txBox="1"/>
          <p:nvPr/>
        </p:nvSpPr>
        <p:spPr>
          <a:xfrm>
            <a:off x="392055" y="915566"/>
            <a:ext cx="8678505" cy="41704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r>
              <a:rPr lang="en-US" sz="24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1600" b="1" dirty="0"/>
              <a:t> </a:t>
            </a:r>
            <a:r>
              <a:rPr lang="en-US" sz="2400" b="1" spc="-1" dirty="0">
                <a:solidFill>
                  <a:schemeClr val="accent2">
                    <a:lumMod val="50000"/>
                  </a:schemeClr>
                </a:solidFill>
              </a:rPr>
              <a:t>Algorithms and Tools Used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400" b="1" spc="-1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IN" sz="2000" dirty="0"/>
              <a:t>Convolutional Neural Network (CNN) model for real-time image classification.</a:t>
            </a: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dirty="0" err="1"/>
              <a:t>ReLU</a:t>
            </a:r>
            <a:r>
              <a:rPr lang="en-US" sz="2000" dirty="0"/>
              <a:t> activation function in convolutional layers, followed by </a:t>
            </a:r>
            <a:r>
              <a:rPr lang="en-US" sz="2000" dirty="0" err="1"/>
              <a:t>softmax</a:t>
            </a:r>
            <a:r>
              <a:rPr lang="en-US" sz="2000" dirty="0"/>
              <a:t> in the fully connected layer for output probabilities.</a:t>
            </a: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Optimization: Backpropagation, transfer learning, and hyperparameter tuning for improved accuracy.</a:t>
            </a:r>
            <a:endParaRPr lang="en-US" sz="2000" b="1" spc="-1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Cross-validation: K-fold cross-validation to evaluate model performance.</a:t>
            </a: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spc="-1" dirty="0">
                <a:solidFill>
                  <a:srgbClr val="000000"/>
                </a:solidFill>
              </a:rPr>
              <a:t>Computer Vision (OpenCV)Captures real-time video feed and preprocesses frames for model input.</a:t>
            </a: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>
              <a:spcBef>
                <a:spcPts val="550"/>
              </a:spcBef>
              <a:buClr>
                <a:srgbClr val="3891A7"/>
              </a:buClr>
            </a:pPr>
            <a:r>
              <a:rPr lang="en-US" sz="2400" b="1" spc="-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11" name="TextShape 3">
            <a:extLst>
              <a:ext uri="{FF2B5EF4-FFF2-40B4-BE49-F238E27FC236}">
                <a16:creationId xmlns:a16="http://schemas.microsoft.com/office/drawing/2014/main" id="{E5B2F862-EEEB-C17B-3083-36DBE926658A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11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CFEDA5D0-AD22-C15E-81E5-772192520D31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925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BC55F-6292-C8A1-59C9-4E386B486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>
            <a:extLst>
              <a:ext uri="{FF2B5EF4-FFF2-40B4-BE49-F238E27FC236}">
                <a16:creationId xmlns:a16="http://schemas.microsoft.com/office/drawing/2014/main" id="{DDDA4650-FE27-A1B6-2EEC-81573B955CFE}"/>
              </a:ext>
            </a:extLst>
          </p:cNvPr>
          <p:cNvSpPr txBox="1"/>
          <p:nvPr/>
        </p:nvSpPr>
        <p:spPr>
          <a:xfrm>
            <a:off x="392055" y="252476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US" sz="5900" b="1" spc="-1" dirty="0">
                <a:solidFill>
                  <a:schemeClr val="accent2">
                    <a:lumMod val="50000"/>
                  </a:schemeClr>
                </a:solidFill>
                <a:latin typeface="+mj-lt"/>
                <a:cs typeface="Times New Roman" pitchFamily="18" charset="0"/>
              </a:rPr>
              <a:t>Proposed</a:t>
            </a:r>
            <a:r>
              <a:rPr lang="en-US" sz="59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 Solution &amp; Architecture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10" name="TextShape 2">
            <a:extLst>
              <a:ext uri="{FF2B5EF4-FFF2-40B4-BE49-F238E27FC236}">
                <a16:creationId xmlns:a16="http://schemas.microsoft.com/office/drawing/2014/main" id="{AE4A4548-B852-C698-DBAD-7B81D67F234C}"/>
              </a:ext>
            </a:extLst>
          </p:cNvPr>
          <p:cNvSpPr txBox="1"/>
          <p:nvPr/>
        </p:nvSpPr>
        <p:spPr>
          <a:xfrm>
            <a:off x="392055" y="915566"/>
            <a:ext cx="8678505" cy="41704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r>
              <a:rPr lang="en-US" sz="2400" b="1" spc="-1" dirty="0">
                <a:solidFill>
                  <a:schemeClr val="accent2">
                    <a:lumMod val="50000"/>
                  </a:schemeClr>
                </a:solidFill>
              </a:rPr>
              <a:t>Tools Used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IN" sz="2400" b="1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We used Google </a:t>
            </a:r>
            <a:r>
              <a:rPr lang="en-US" sz="2400" dirty="0" err="1"/>
              <a:t>colab</a:t>
            </a:r>
            <a:r>
              <a:rPr lang="en-US" sz="2400" dirty="0"/>
              <a:t> as an interactive programming environment to write and execute our Python code.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IN" sz="2400" b="1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IN" sz="2400" dirty="0"/>
              <a:t>Moreover</a:t>
            </a:r>
            <a:r>
              <a:rPr lang="en-IN" sz="2400"/>
              <a:t>, Pandas ,Numpy</a:t>
            </a:r>
            <a:r>
              <a:rPr lang="en-IN" sz="2400" dirty="0"/>
              <a:t>, </a:t>
            </a:r>
            <a:r>
              <a:rPr lang="en-IN" sz="2400" dirty="0" err="1"/>
              <a:t>Tensorflow</a:t>
            </a:r>
            <a:r>
              <a:rPr lang="en-IN" sz="2400" dirty="0"/>
              <a:t>, OpenCV, </a:t>
            </a:r>
            <a:r>
              <a:rPr lang="en-IN" sz="2400" dirty="0" err="1"/>
              <a:t>keras</a:t>
            </a:r>
            <a:r>
              <a:rPr lang="en-IN" sz="2400" dirty="0"/>
              <a:t>, Matplotlib, and </a:t>
            </a:r>
            <a:r>
              <a:rPr lang="en-IN" sz="2400" dirty="0" err="1"/>
              <a:t>Sklearn</a:t>
            </a:r>
            <a:r>
              <a:rPr lang="en-IN" sz="2400" dirty="0"/>
              <a:t> Python libraries were used.</a:t>
            </a:r>
            <a:endParaRPr lang="en-IN" sz="2400" b="1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endParaRPr lang="en-US" sz="2400" b="1" spc="-1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endParaRPr lang="en-US" sz="2400" b="1" spc="-1" dirty="0"/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400" b="1" spc="-1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endParaRPr lang="en-US" sz="2400" spc="-1" dirty="0">
              <a:solidFill>
                <a:srgbClr val="000000"/>
              </a:solidFill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>
              <a:spcBef>
                <a:spcPts val="550"/>
              </a:spcBef>
              <a:buClr>
                <a:srgbClr val="3891A7"/>
              </a:buClr>
            </a:pPr>
            <a:r>
              <a:rPr lang="en-US" sz="2400" b="1" spc="-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11" name="TextShape 3">
            <a:extLst>
              <a:ext uri="{FF2B5EF4-FFF2-40B4-BE49-F238E27FC236}">
                <a16:creationId xmlns:a16="http://schemas.microsoft.com/office/drawing/2014/main" id="{93A50B78-746E-62BB-ECDE-E91FBB742DA4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12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7C45EBF7-A347-72BC-3BEE-243F67BE4D84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296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CD2D6-E174-97AC-67CD-000F7FB8F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>
            <a:extLst>
              <a:ext uri="{FF2B5EF4-FFF2-40B4-BE49-F238E27FC236}">
                <a16:creationId xmlns:a16="http://schemas.microsoft.com/office/drawing/2014/main" id="{5B6ABEBD-1BAD-C7D6-0AB5-84E46F839B92}"/>
              </a:ext>
            </a:extLst>
          </p:cNvPr>
          <p:cNvSpPr txBox="1"/>
          <p:nvPr/>
        </p:nvSpPr>
        <p:spPr>
          <a:xfrm>
            <a:off x="323230" y="457783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25000" lnSpcReduction="20000"/>
          </a:bodyPr>
          <a:lstStyle/>
          <a:p>
            <a:r>
              <a:rPr lang="en-US" sz="9600" b="1" spc="-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Progress in Implementation Plan</a:t>
            </a:r>
          </a:p>
          <a:p>
            <a:br>
              <a:rPr lang="en-IN" dirty="0"/>
            </a:b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10" name="TextShape 2">
            <a:extLst>
              <a:ext uri="{FF2B5EF4-FFF2-40B4-BE49-F238E27FC236}">
                <a16:creationId xmlns:a16="http://schemas.microsoft.com/office/drawing/2014/main" id="{AAF9797C-7BD2-0126-C0DF-228C44570B52}"/>
              </a:ext>
            </a:extLst>
          </p:cNvPr>
          <p:cNvSpPr txBox="1"/>
          <p:nvPr/>
        </p:nvSpPr>
        <p:spPr>
          <a:xfrm>
            <a:off x="431411" y="915566"/>
            <a:ext cx="8678505" cy="41704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Completed Tasks:</a:t>
            </a:r>
            <a:endParaRPr lang="en-US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Dataset Collection &amp; Setup (March 1 - March 5)</a:t>
            </a:r>
            <a:r>
              <a:rPr lang="en-US" dirty="0"/>
              <a:t> 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Downloaded dataset from Kaggle.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Extracted &amp; organized data for training.</a:t>
            </a:r>
          </a:p>
          <a:p>
            <a:pPr lvl="1"/>
            <a:endParaRPr lang="en-US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Image Preprocessing (March 5 - March 10)</a:t>
            </a:r>
            <a:r>
              <a:rPr lang="en-US" dirty="0"/>
              <a:t> 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Resized images &amp; normalized pixel values.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dirty="0"/>
              <a:t>Split data into training &amp; testing sets.</a:t>
            </a:r>
          </a:p>
          <a:p>
            <a:pPr lvl="1">
              <a:buClr>
                <a:srgbClr val="00B0F0"/>
              </a:buClr>
            </a:pPr>
            <a:endParaRPr lang="en-US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IN" b="1" dirty="0"/>
              <a:t>Data Augmentation</a:t>
            </a:r>
            <a:r>
              <a:rPr lang="en-IN" dirty="0"/>
              <a:t> </a:t>
            </a:r>
            <a:r>
              <a:rPr lang="en-IN" b="1" dirty="0"/>
              <a:t>(March 10 - March 15):</a:t>
            </a:r>
            <a:endParaRPr lang="en-IN" dirty="0"/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IN" dirty="0"/>
              <a:t>Applying transformations (rotation, zoom, flipping) to increase dataset diversity.</a:t>
            </a:r>
          </a:p>
          <a:p>
            <a:pPr>
              <a:buNone/>
            </a:pPr>
            <a:endParaRPr lang="en-IN" dirty="0"/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IN" b="1" dirty="0"/>
              <a:t>CNN Model Development ( Ongoing: March 15 - March 25)</a:t>
            </a:r>
            <a:r>
              <a:rPr lang="en-IN" dirty="0"/>
              <a:t> 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IN" dirty="0"/>
              <a:t>Build &amp; test the initial CNN architecture.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1600" b="1" spc="-1" dirty="0"/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400" b="1" spc="-1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endParaRPr lang="en-US" sz="2400" spc="-1" dirty="0">
              <a:solidFill>
                <a:srgbClr val="000000"/>
              </a:solidFill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>
              <a:spcBef>
                <a:spcPts val="550"/>
              </a:spcBef>
              <a:buClr>
                <a:srgbClr val="3891A7"/>
              </a:buClr>
            </a:pPr>
            <a:r>
              <a:rPr lang="en-US" sz="2400" b="1" spc="-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11" name="TextShape 3">
            <a:extLst>
              <a:ext uri="{FF2B5EF4-FFF2-40B4-BE49-F238E27FC236}">
                <a16:creationId xmlns:a16="http://schemas.microsoft.com/office/drawing/2014/main" id="{E222FFDA-79A1-0AFC-8C5B-59E51518528F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13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33E3E5C7-FF0C-61E7-240E-C7ACD9F0F5DE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52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BC827-43D6-F9C1-DA9C-9B8B7BA40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>
            <a:extLst>
              <a:ext uri="{FF2B5EF4-FFF2-40B4-BE49-F238E27FC236}">
                <a16:creationId xmlns:a16="http://schemas.microsoft.com/office/drawing/2014/main" id="{5326B6A1-1ACC-FE86-244E-C9CF01065B1A}"/>
              </a:ext>
            </a:extLst>
          </p:cNvPr>
          <p:cNvSpPr txBox="1"/>
          <p:nvPr/>
        </p:nvSpPr>
        <p:spPr>
          <a:xfrm>
            <a:off x="323230" y="457783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25000" lnSpcReduction="20000"/>
          </a:bodyPr>
          <a:lstStyle/>
          <a:p>
            <a:r>
              <a:rPr lang="en-US" sz="9600" b="1" spc="-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Summary</a:t>
            </a:r>
          </a:p>
          <a:p>
            <a:br>
              <a:rPr lang="en-IN" dirty="0"/>
            </a:b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10" name="TextShape 2">
            <a:extLst>
              <a:ext uri="{FF2B5EF4-FFF2-40B4-BE49-F238E27FC236}">
                <a16:creationId xmlns:a16="http://schemas.microsoft.com/office/drawing/2014/main" id="{7BFC1F43-048B-08F9-5341-F183E04CB72C}"/>
              </a:ext>
            </a:extLst>
          </p:cNvPr>
          <p:cNvSpPr txBox="1"/>
          <p:nvPr/>
        </p:nvSpPr>
        <p:spPr>
          <a:xfrm>
            <a:off x="431411" y="915566"/>
            <a:ext cx="8678505" cy="417042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5750" indent="-28575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dirty="0"/>
              <a:t>Developing a </a:t>
            </a:r>
            <a:r>
              <a:rPr lang="en-US" b="1" dirty="0"/>
              <a:t>real-time distracted driver detection system</a:t>
            </a:r>
            <a:r>
              <a:rPr lang="en-US" dirty="0"/>
              <a:t> using </a:t>
            </a:r>
            <a:r>
              <a:rPr lang="en-US" b="1" dirty="0"/>
              <a:t>deep learning and computer vision</a:t>
            </a:r>
            <a:r>
              <a:rPr lang="en-US" dirty="0"/>
              <a:t> to enhance road safety.</a:t>
            </a:r>
          </a:p>
          <a:p>
            <a:pPr marL="285750" indent="-28575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dirty="0"/>
              <a:t>Addressing the </a:t>
            </a:r>
            <a:r>
              <a:rPr lang="en-US" b="1" dirty="0"/>
              <a:t>growing risks of distracted driving</a:t>
            </a:r>
            <a:r>
              <a:rPr lang="en-US" dirty="0"/>
              <a:t> by providing an automated and accurate detection system.</a:t>
            </a:r>
          </a:p>
          <a:p>
            <a:pPr marL="285750" indent="-28575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dirty="0"/>
              <a:t>Convolutional Neural Networks </a:t>
            </a:r>
            <a:r>
              <a:rPr lang="en-US" b="1" dirty="0"/>
              <a:t>(CNNs), </a:t>
            </a:r>
            <a:r>
              <a:rPr lang="en-US" dirty="0"/>
              <a:t>TensorFlow/</a:t>
            </a:r>
            <a:r>
              <a:rPr lang="en-US" dirty="0" err="1"/>
              <a:t>Keras</a:t>
            </a:r>
            <a:r>
              <a:rPr lang="en-US" dirty="0"/>
              <a:t>, OpenCV, and </a:t>
            </a:r>
            <a:r>
              <a:rPr lang="en-US" b="1" dirty="0"/>
              <a:t>State Farm Distracted Driver Detection dataset</a:t>
            </a:r>
            <a:r>
              <a:rPr lang="en-US" dirty="0"/>
              <a:t> for training.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dirty="0"/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IN" b="1" dirty="0"/>
          </a:p>
          <a:p>
            <a:pPr marL="285750" indent="-28575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dirty="0"/>
              <a:t>Improves </a:t>
            </a:r>
            <a:r>
              <a:rPr lang="en-US" b="1" dirty="0"/>
              <a:t>real-time monitoring</a:t>
            </a:r>
            <a:r>
              <a:rPr lang="en-US" dirty="0"/>
              <a:t> and reduces accidents caused by driver distractions.</a:t>
            </a:r>
            <a:endParaRPr lang="en-IN" b="1" dirty="0"/>
          </a:p>
          <a:p>
            <a:pPr marL="285750" indent="-28575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dirty="0"/>
              <a:t>Can be integrated into </a:t>
            </a:r>
            <a:r>
              <a:rPr lang="en-US" b="1" dirty="0"/>
              <a:t>smart vehicles and driver assistance systems</a:t>
            </a:r>
            <a:r>
              <a:rPr lang="en-US" dirty="0"/>
              <a:t> for proactive safety measures.</a:t>
            </a:r>
            <a:endParaRPr lang="en-US" b="1" dirty="0"/>
          </a:p>
          <a:p>
            <a:pPr marL="285750" indent="-28575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11" name="TextShape 3">
            <a:extLst>
              <a:ext uri="{FF2B5EF4-FFF2-40B4-BE49-F238E27FC236}">
                <a16:creationId xmlns:a16="http://schemas.microsoft.com/office/drawing/2014/main" id="{37295B90-3522-0CA1-1C87-BEADAC4F160E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14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749E8AD2-97FC-D151-763E-C7C9122778C0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1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9502"/>
            <a:ext cx="8433366" cy="553998"/>
          </a:xfrm>
        </p:spPr>
        <p:txBody>
          <a:bodyPr/>
          <a:lstStyle/>
          <a:p>
            <a:r>
              <a:rPr lang="en-IN" b="1" spc="-1" dirty="0">
                <a:solidFill>
                  <a:srgbClr val="572314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Bibliography </a:t>
            </a:r>
            <a:endParaRPr lang="en-US" b="1" spc="-1" dirty="0">
              <a:solidFill>
                <a:srgbClr val="572314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97499" y="874636"/>
            <a:ext cx="8370716" cy="4155926"/>
          </a:xfrm>
        </p:spPr>
        <p:txBody>
          <a:bodyPr/>
          <a:lstStyle/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US" sz="1800" dirty="0">
                <a:latin typeface="+mn-lt"/>
              </a:rPr>
              <a:t>R.</a:t>
            </a:r>
            <a:r>
              <a:rPr lang="en-IN" sz="1800" dirty="0">
                <a:latin typeface="+mn-lt"/>
              </a:rPr>
              <a:t> Raghavendra</a:t>
            </a:r>
            <a:r>
              <a:rPr lang="en-US" sz="1800" dirty="0">
                <a:latin typeface="+mn-lt"/>
              </a:rPr>
              <a:t> ,</a:t>
            </a:r>
            <a:r>
              <a:rPr lang="en-IN" sz="1800" dirty="0">
                <a:latin typeface="+mn-lt"/>
              </a:rPr>
              <a:t> Theophilus Benson</a:t>
            </a:r>
            <a:r>
              <a:rPr lang="en-US" sz="1800" dirty="0">
                <a:latin typeface="+mn-lt"/>
              </a:rPr>
              <a:t>, </a:t>
            </a:r>
            <a:r>
              <a:rPr lang="en-IN" sz="1800" dirty="0" err="1">
                <a:latin typeface="+mn-lt"/>
              </a:rPr>
              <a:t>Mudhakar</a:t>
            </a:r>
            <a:r>
              <a:rPr lang="en-IN" sz="1800" dirty="0">
                <a:latin typeface="+mn-lt"/>
              </a:rPr>
              <a:t> Srivatsa,</a:t>
            </a:r>
            <a:r>
              <a:rPr lang="en-US" sz="1800" dirty="0">
                <a:latin typeface="+mn-lt"/>
              </a:rPr>
              <a:t>Christopher </a:t>
            </a:r>
            <a:r>
              <a:rPr lang="en-US" sz="1800" dirty="0" err="1">
                <a:latin typeface="+mn-lt"/>
              </a:rPr>
              <a:t>Streiffer</a:t>
            </a:r>
            <a:r>
              <a:rPr lang="en-US" sz="1800" dirty="0">
                <a:latin typeface="+mn-lt"/>
              </a:rPr>
              <a:t>, </a:t>
            </a:r>
            <a:r>
              <a:rPr lang="en-US" sz="1800" i="1" dirty="0" err="1">
                <a:latin typeface="+mn-lt"/>
              </a:rPr>
              <a:t>DarNet</a:t>
            </a:r>
            <a:r>
              <a:rPr lang="en-US" sz="1800" i="1" dirty="0">
                <a:latin typeface="+mn-lt"/>
              </a:rPr>
              <a:t>: A Deep Learning Solution for Distracted Driving</a:t>
            </a:r>
            <a:r>
              <a:rPr lang="en-US" sz="1800" dirty="0">
                <a:latin typeface="+mn-lt"/>
              </a:rPr>
              <a:t>, 2017</a:t>
            </a:r>
          </a:p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endParaRPr lang="en-US" sz="1800" dirty="0">
              <a:latin typeface="+mn-lt"/>
            </a:endParaRPr>
          </a:p>
          <a:p>
            <a:pPr marL="495300" indent="-342900">
              <a:buClr>
                <a:srgbClr val="00B0F0"/>
              </a:buClr>
              <a:buFont typeface="+mj-lt"/>
              <a:buAutoNum type="arabicPeriod"/>
            </a:pPr>
            <a:r>
              <a:rPr lang="en-IN" sz="1800" dirty="0">
                <a:latin typeface="+mn-lt"/>
              </a:rPr>
              <a:t>Chen Huang, </a:t>
            </a:r>
            <a:r>
              <a:rPr lang="en-IN" sz="1800" dirty="0" err="1">
                <a:latin typeface="+mn-lt"/>
              </a:rPr>
              <a:t>Xiaochen</a:t>
            </a:r>
            <a:r>
              <a:rPr lang="en-IN" sz="1800" dirty="0">
                <a:latin typeface="+mn-lt"/>
              </a:rPr>
              <a:t> Wang, </a:t>
            </a:r>
            <a:r>
              <a:rPr lang="en-IN" sz="1800" dirty="0" err="1">
                <a:latin typeface="+mn-lt"/>
              </a:rPr>
              <a:t>Jiannong</a:t>
            </a:r>
            <a:r>
              <a:rPr lang="en-IN" sz="1800" dirty="0">
                <a:latin typeface="+mn-lt"/>
              </a:rPr>
              <a:t> Cao, </a:t>
            </a:r>
            <a:r>
              <a:rPr lang="en-IN" sz="1800" dirty="0" err="1">
                <a:latin typeface="+mn-lt"/>
              </a:rPr>
              <a:t>Shihui</a:t>
            </a:r>
            <a:r>
              <a:rPr lang="en-IN" sz="1800" dirty="0">
                <a:latin typeface="+mn-lt"/>
              </a:rPr>
              <a:t> Wang, and Yan Zhang. "HCF: A Hybrid CNN Framework for </a:t>
            </a:r>
            <a:r>
              <a:rPr lang="en-IN" sz="1800" dirty="0" err="1">
                <a:latin typeface="+mn-lt"/>
              </a:rPr>
              <a:t>Behavior</a:t>
            </a:r>
            <a:r>
              <a:rPr lang="en-IN" sz="1800" dirty="0">
                <a:latin typeface="+mn-lt"/>
              </a:rPr>
              <a:t> Detection of Distracted Drivers." </a:t>
            </a:r>
            <a:r>
              <a:rPr lang="en-IN" sz="1800" i="1" dirty="0">
                <a:latin typeface="+mn-lt"/>
              </a:rPr>
              <a:t>IEEE Access</a:t>
            </a:r>
            <a:r>
              <a:rPr lang="en-IN" sz="1800" dirty="0">
                <a:latin typeface="+mn-lt"/>
              </a:rPr>
              <a:t>, vol. 8, pp. 109335-109349, 2020. </a:t>
            </a:r>
            <a:endParaRPr lang="en-US" sz="1800" dirty="0">
              <a:latin typeface="+mn-lt"/>
            </a:endParaRPr>
          </a:p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endParaRPr lang="en-US" sz="1800" dirty="0">
              <a:latin typeface="+mn-lt"/>
            </a:endParaRPr>
          </a:p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US" sz="1800" dirty="0">
                <a:latin typeface="+mn-lt"/>
              </a:rPr>
              <a:t>S. L. Gallahan, G. F. Golzar, A. P. Jain, A. E. Samay, T. J. Trerotola, </a:t>
            </a:r>
            <a:r>
              <a:rPr lang="en-US" sz="1800" i="1" dirty="0">
                <a:latin typeface="+mn-lt"/>
              </a:rPr>
              <a:t>Detecting and Mitigating Driver Distraction with Motion Capture Technology: Distracted Driving Warning System</a:t>
            </a:r>
            <a:r>
              <a:rPr lang="en-US" sz="1800" dirty="0">
                <a:latin typeface="+mn-lt"/>
              </a:rPr>
              <a:t>, 2013</a:t>
            </a:r>
          </a:p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endParaRPr lang="en-US" sz="1800" dirty="0">
              <a:latin typeface="+mn-lt"/>
            </a:endParaRPr>
          </a:p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IN" sz="1800" dirty="0">
                <a:latin typeface="+mn-lt"/>
              </a:rPr>
              <a:t>Mohamed </a:t>
            </a:r>
            <a:r>
              <a:rPr lang="en-IN" sz="1800" dirty="0" err="1">
                <a:latin typeface="+mn-lt"/>
              </a:rPr>
              <a:t>Abouelenien</a:t>
            </a:r>
            <a:r>
              <a:rPr lang="en-IN" sz="1800" dirty="0">
                <a:latin typeface="+mn-lt"/>
              </a:rPr>
              <a:t>, Rada Mihalcea</a:t>
            </a:r>
            <a:r>
              <a:rPr lang="en-US" sz="1800" dirty="0">
                <a:latin typeface="+mn-lt"/>
              </a:rPr>
              <a:t>., </a:t>
            </a:r>
            <a:r>
              <a:rPr lang="en-US" sz="1800" dirty="0" err="1">
                <a:latin typeface="+mn-lt"/>
              </a:rPr>
              <a:t>Kapotaksha</a:t>
            </a:r>
            <a:r>
              <a:rPr lang="en-US" sz="1800" dirty="0">
                <a:latin typeface="+mn-lt"/>
              </a:rPr>
              <a:t> Das, </a:t>
            </a:r>
            <a:r>
              <a:rPr lang="en-US" sz="1800" i="1" dirty="0">
                <a:latin typeface="+mn-lt"/>
              </a:rPr>
              <a:t>Detection and Recognition of Driver Distraction Using Multimodal Signals</a:t>
            </a:r>
            <a:r>
              <a:rPr lang="en-US" sz="1800" dirty="0">
                <a:latin typeface="+mn-lt"/>
              </a:rPr>
              <a:t>, 2022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14FA-0135-CF50-A728-223DAE72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A5AB-64EC-F36D-7FF4-1957CABFD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74" y="339502"/>
            <a:ext cx="8433366" cy="553998"/>
          </a:xfrm>
        </p:spPr>
        <p:txBody>
          <a:bodyPr/>
          <a:lstStyle/>
          <a:p>
            <a:r>
              <a:rPr lang="en-IN" b="1" spc="-1" dirty="0">
                <a:solidFill>
                  <a:srgbClr val="572314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Bibliography </a:t>
            </a:r>
            <a:r>
              <a:rPr lang="en-IN" b="1" spc="-1" dirty="0" err="1">
                <a:solidFill>
                  <a:srgbClr val="572314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Contd</a:t>
            </a:r>
            <a:r>
              <a:rPr lang="en-IN" b="1" spc="-1" dirty="0">
                <a:solidFill>
                  <a:srgbClr val="572314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…</a:t>
            </a:r>
            <a:endParaRPr lang="en-US" b="1" spc="-1" dirty="0">
              <a:solidFill>
                <a:srgbClr val="572314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26141-99A3-F29A-B2C5-91106E430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642" y="893500"/>
            <a:ext cx="8370716" cy="4250000"/>
          </a:xfrm>
        </p:spPr>
        <p:txBody>
          <a:bodyPr/>
          <a:lstStyle/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 startAt="5"/>
            </a:pPr>
            <a:r>
              <a:rPr lang="en-IN" sz="1600" dirty="0">
                <a:latin typeface="+mn-lt"/>
              </a:rPr>
              <a:t>L. Fridman, D. E. Brown, M. Glazer, W. Angell, S. Dodd, B. Jenik, L. Terwilliger, J. </a:t>
            </a:r>
            <a:r>
              <a:rPr lang="en-IN" sz="1600" dirty="0" err="1">
                <a:latin typeface="+mn-lt"/>
              </a:rPr>
              <a:t>Kindelsberger</a:t>
            </a:r>
            <a:r>
              <a:rPr lang="en-IN" sz="1600" dirty="0">
                <a:latin typeface="+mn-lt"/>
              </a:rPr>
              <a:t>, L. Ding, S. Seaman, and B. Mehler, "MIT Advanced Vehicle Technology Study: Large-Scale Naturalistic Driving Study of Driver </a:t>
            </a:r>
            <a:r>
              <a:rPr lang="en-IN" sz="1600" dirty="0" err="1">
                <a:latin typeface="+mn-lt"/>
              </a:rPr>
              <a:t>Behavior</a:t>
            </a:r>
            <a:r>
              <a:rPr lang="en-IN" sz="1600" dirty="0">
                <a:latin typeface="+mn-lt"/>
              </a:rPr>
              <a:t> and Interaction with Automation," IEEE Access, vol. 7, pp. 102021-102038, 2019</a:t>
            </a:r>
          </a:p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 startAt="5"/>
            </a:pPr>
            <a:endParaRPr lang="en-US" sz="1600" dirty="0">
              <a:latin typeface="+mn-lt"/>
            </a:endParaRPr>
          </a:p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 startAt="5"/>
            </a:pPr>
            <a:r>
              <a:rPr lang="en-IN" sz="1600" dirty="0">
                <a:latin typeface="+mn-lt"/>
              </a:rPr>
              <a:t>J. Chen, S. Li, and X. Zhou, "Semi-supervised Learning for Driver Distraction Detection Using Convolutional Neural Networks," IEEE Transactions on Neural Networks and Learning Systems, vol. 32, no. 6, pp. 2518-2530, June 2021.</a:t>
            </a:r>
          </a:p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 startAt="5"/>
            </a:pPr>
            <a:endParaRPr lang="en-US" sz="1600" dirty="0">
              <a:latin typeface="+mn-lt"/>
            </a:endParaRPr>
          </a:p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 startAt="5"/>
            </a:pPr>
            <a:r>
              <a:rPr lang="en-US" sz="1600" dirty="0">
                <a:latin typeface="+mn-lt"/>
              </a:rPr>
              <a:t>B. Dong, X. Li, and K. Wang, "Comparative Study on Deep Learning Models for Driver Distraction Detection," IEEE Transactions on Intelligent Vehicles, vol. 7, no. 1, pp. 135-146, March 2022</a:t>
            </a:r>
          </a:p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 startAt="5"/>
            </a:pPr>
            <a:endParaRPr lang="en-US" sz="1600" dirty="0">
              <a:latin typeface="+mn-lt"/>
            </a:endParaRPr>
          </a:p>
          <a:p>
            <a:pPr marL="495300" indent="-342900">
              <a:buClr>
                <a:schemeClr val="accent5">
                  <a:lumMod val="75000"/>
                </a:schemeClr>
              </a:buClr>
              <a:buFont typeface="+mj-lt"/>
              <a:buAutoNum type="arabicPeriod" startAt="5"/>
            </a:pPr>
            <a:r>
              <a:rPr lang="en-US" sz="1600" dirty="0">
                <a:latin typeface="+mn-lt"/>
              </a:rPr>
              <a:t>S. Park, J. Kim, and H. Jeong, "Privacy-Preserving Real-Time Detection of Driver Distraction Using Down Sampled Images," IEEE Transactions on Information Forensics and Security, vol. 18, pp. 56-67, 2023 </a:t>
            </a:r>
          </a:p>
          <a:p>
            <a:pPr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q"/>
            </a:pP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015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435680" y="206010"/>
            <a:ext cx="749772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087FA15C-8669-41A7-83ED-7B46D054D84B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17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26" name="Picture 2"/>
          <p:cNvPicPr/>
          <p:nvPr/>
        </p:nvPicPr>
        <p:blipFill>
          <a:blip r:embed="rId2" cstate="print"/>
          <a:stretch/>
        </p:blipFill>
        <p:spPr>
          <a:xfrm>
            <a:off x="1763640" y="1778220"/>
            <a:ext cx="6049800" cy="22156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71472" y="206010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66500" lnSpcReduction="20000"/>
          </a:bodyPr>
          <a:lstStyle/>
          <a:p>
            <a:pPr>
              <a:lnSpc>
                <a:spcPct val="100000"/>
              </a:lnSpc>
            </a:pPr>
            <a:r>
              <a:rPr lang="en-US" sz="4300" b="1" strike="noStrike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Presentation Outline</a:t>
            </a:r>
            <a:br>
              <a:rPr dirty="0">
                <a:latin typeface="Times New Roman" pitchFamily="18" charset="0"/>
                <a:cs typeface="Times New Roman" pitchFamily="18" charset="0"/>
              </a:rPr>
            </a:br>
            <a:endParaRPr lang="en-US" sz="4300" b="0" strike="noStrike" spc="-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428596" y="592878"/>
            <a:ext cx="8504804" cy="455062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65760" indent="-282960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600" b="0" strike="noStrike" spc="-1" dirty="0"/>
              <a:t>Introduction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b="0" strike="noStrike" spc="-1" dirty="0"/>
              <a:t>Project Overview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/>
              <a:t>Problem Statement &amp; Motivations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/>
              <a:t>Objectives &amp; Expected Impact</a:t>
            </a:r>
          </a:p>
          <a:p>
            <a:pPr marL="365760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600" spc="-1" dirty="0">
                <a:solidFill>
                  <a:srgbClr val="000000"/>
                </a:solidFill>
              </a:rPr>
              <a:t>Literature Review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</a:rPr>
              <a:t>Existing Solutions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</a:rPr>
              <a:t>Improvements Over Existing Solutions</a:t>
            </a:r>
          </a:p>
          <a:p>
            <a:pPr marL="365760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600" spc="-1" dirty="0">
                <a:solidFill>
                  <a:srgbClr val="000000"/>
                </a:solidFill>
              </a:rPr>
              <a:t>Proposed Solution &amp; Architecture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</a:rPr>
              <a:t>Schematic Layout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</a:rPr>
              <a:t>Key Components</a:t>
            </a:r>
          </a:p>
          <a:p>
            <a:pPr marL="8229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400" spc="-1" dirty="0">
                <a:solidFill>
                  <a:srgbClr val="000000"/>
                </a:solidFill>
              </a:rPr>
              <a:t>Algorithms &amp; Tools Used</a:t>
            </a:r>
          </a:p>
          <a:p>
            <a:pPr marL="365760" indent="-282960">
              <a:lnSpc>
                <a:spcPct val="100000"/>
              </a:lnSpc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600" spc="-1" dirty="0">
                <a:solidFill>
                  <a:srgbClr val="000000"/>
                </a:solidFill>
              </a:rPr>
              <a:t>Progress in Implementation Plan</a:t>
            </a:r>
          </a:p>
          <a:p>
            <a:pPr marL="365760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US" sz="1600" spc="-1" dirty="0">
                <a:solidFill>
                  <a:srgbClr val="000000"/>
                </a:solidFill>
              </a:rPr>
              <a:t>Summary</a:t>
            </a:r>
            <a:endParaRPr lang="en-US" sz="1600" b="0" strike="noStrike" spc="-1" dirty="0">
              <a:solidFill>
                <a:srgbClr val="000000"/>
              </a:solidFill>
            </a:endParaRPr>
          </a:p>
          <a:p>
            <a:pPr marL="365760" lvl="1" indent="-282960">
              <a:spcBef>
                <a:spcPts val="601"/>
              </a:spcBef>
              <a:buClr>
                <a:srgbClr val="3891A7"/>
              </a:buClr>
              <a:buSzPct val="80000"/>
              <a:buFont typeface="Wingdings" charset="2"/>
              <a:buChar char=""/>
            </a:pPr>
            <a:r>
              <a:rPr lang="en-IN" sz="1600" spc="-1" dirty="0">
                <a:solidFill>
                  <a:srgbClr val="000000"/>
                </a:solidFill>
              </a:rPr>
              <a:t>Bibliography</a:t>
            </a:r>
            <a:endParaRPr lang="en-US" sz="1600" spc="-1" dirty="0">
              <a:solidFill>
                <a:srgbClr val="000000"/>
              </a:solidFill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98A15F4-BA1A-4DF0-8C36-812FE3A649CD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2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04" name="Picture 2"/>
          <p:cNvPicPr/>
          <p:nvPr/>
        </p:nvPicPr>
        <p:blipFill>
          <a:blip r:embed="rId2" cstate="print"/>
          <a:stretch/>
        </p:blipFill>
        <p:spPr>
          <a:xfrm>
            <a:off x="8207896" y="0"/>
            <a:ext cx="936104" cy="9155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80212" y="206010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Introduction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428596" y="1085940"/>
            <a:ext cx="8504804" cy="385155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r>
              <a:rPr lang="en-US" sz="2400" b="1" spc="-1" dirty="0">
                <a:solidFill>
                  <a:srgbClr val="000000"/>
                </a:solidFill>
              </a:rPr>
              <a:t>Project overview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Distracted driving is a significant issue worldwide, leading to numerous traffic accidents, injuries, and fatalities.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000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The increase in electronic device usage while driving, such as texting, making calls, and using in-car technologies, is a key factor.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000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Addressing the dangers of distracted driving requires urgent and proactive measures to improve road safety</a:t>
            </a:r>
            <a:r>
              <a:rPr lang="en-US" sz="2400" dirty="0"/>
              <a:t>.</a:t>
            </a:r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b="0" strike="noStrike" spc="-1" dirty="0">
              <a:solidFill>
                <a:schemeClr val="accent5">
                  <a:lumMod val="75000"/>
                </a:schemeClr>
              </a:solidFill>
              <a:latin typeface="Gill Sans MT"/>
            </a:endParaRPr>
          </a:p>
          <a:p>
            <a:endParaRPr lang="en-US" sz="2800" b="0" strike="noStrike" spc="-1" dirty="0">
              <a:solidFill>
                <a:srgbClr val="000000"/>
              </a:solidFill>
              <a:latin typeface="Gill Sans MT" panose="020B0502020104020203" pitchFamily="34" charset="0"/>
            </a:endParaRPr>
          </a:p>
          <a:p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402480">
              <a:lnSpc>
                <a:spcPct val="100000"/>
              </a:lnSpc>
              <a:spcBef>
                <a:spcPts val="550"/>
              </a:spcBef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6524399E-7446-4F74-B823-A4CC295C522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3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08" name="Picture 2"/>
          <p:cNvPicPr/>
          <p:nvPr/>
        </p:nvPicPr>
        <p:blipFill>
          <a:blip r:embed="rId2" cstate="print"/>
          <a:stretch/>
        </p:blipFill>
        <p:spPr>
          <a:xfrm>
            <a:off x="8141432" y="0"/>
            <a:ext cx="970168" cy="9155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80212" y="188304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Introduction </a:t>
            </a:r>
            <a:r>
              <a:rPr lang="en-US" sz="2800" b="1" spc="-1" dirty="0" err="1">
                <a:solidFill>
                  <a:srgbClr val="572314"/>
                </a:solidFill>
                <a:latin typeface="+mj-lt"/>
                <a:cs typeface="Times New Roman" pitchFamily="18" charset="0"/>
              </a:rPr>
              <a:t>Contd</a:t>
            </a:r>
            <a:r>
              <a:rPr lang="en-US" sz="28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…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428596" y="915566"/>
            <a:ext cx="8641964" cy="422604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457200" indent="-4572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400" b="1" spc="-1" dirty="0"/>
              <a:t>Problem Statement </a:t>
            </a:r>
            <a:endParaRPr lang="en-US" sz="2400" spc="-1" dirty="0">
              <a:latin typeface="Gill Sans MT" panose="020B0502020104020203" pitchFamily="34" charset="0"/>
            </a:endParaRPr>
          </a:p>
          <a:p>
            <a:pPr>
              <a:lnSpc>
                <a:spcPct val="150000"/>
              </a:lnSpc>
              <a:buClr>
                <a:schemeClr val="accent5">
                  <a:lumMod val="75000"/>
                </a:schemeClr>
              </a:buClr>
            </a:pPr>
            <a:endParaRPr lang="en-US" dirty="0"/>
          </a:p>
          <a:p>
            <a:pPr marL="457200" indent="-4572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dirty="0"/>
              <a:t>Functionality:</a:t>
            </a:r>
            <a:r>
              <a:rPr lang="en-US" dirty="0"/>
              <a:t> Detects distractions such as </a:t>
            </a:r>
            <a:r>
              <a:rPr lang="en-US" b="1" dirty="0"/>
              <a:t>texting, calling, eating, or reaching for objects</a:t>
            </a:r>
            <a:r>
              <a:rPr lang="en-US" dirty="0"/>
              <a:t> using live video analysis.</a:t>
            </a:r>
          </a:p>
          <a:p>
            <a:pPr>
              <a:lnSpc>
                <a:spcPct val="150000"/>
              </a:lnSpc>
              <a:buClr>
                <a:schemeClr val="accent5">
                  <a:lumMod val="75000"/>
                </a:schemeClr>
              </a:buClr>
            </a:pPr>
            <a:endParaRPr lang="en-US" dirty="0"/>
          </a:p>
          <a:p>
            <a:pPr marL="457200" indent="-4572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 dirty="0"/>
              <a:t>Scope:</a:t>
            </a:r>
            <a:r>
              <a:rPr lang="en-US" dirty="0"/>
              <a:t> Focused on </a:t>
            </a:r>
            <a:r>
              <a:rPr lang="en-US" b="1" dirty="0"/>
              <a:t>visual-based detection</a:t>
            </a:r>
            <a:r>
              <a:rPr lang="en-US" dirty="0"/>
              <a:t>, excluding biometric sensors or eye-tracking methods.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b="0" strike="noStrike" spc="-1" dirty="0">
              <a:latin typeface="Gill Sans MT"/>
            </a:endParaRPr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859680" indent="-457200">
              <a:lnSpc>
                <a:spcPct val="100000"/>
              </a:lnSpc>
              <a:spcBef>
                <a:spcPts val="55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6524399E-7446-4F74-B823-A4CC295C522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4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08" name="Picture 2"/>
          <p:cNvPicPr/>
          <p:nvPr/>
        </p:nvPicPr>
        <p:blipFill>
          <a:blip r:embed="rId2" cstate="print"/>
          <a:stretch/>
        </p:blipFill>
        <p:spPr>
          <a:xfrm>
            <a:off x="8173832" y="1890"/>
            <a:ext cx="970168" cy="913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145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5F1FC-B83E-6D32-6F87-6948D20E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>
            <a:extLst>
              <a:ext uri="{FF2B5EF4-FFF2-40B4-BE49-F238E27FC236}">
                <a16:creationId xmlns:a16="http://schemas.microsoft.com/office/drawing/2014/main" id="{9FCC268F-444C-BABC-C20F-115E854B607A}"/>
              </a:ext>
            </a:extLst>
          </p:cNvPr>
          <p:cNvSpPr txBox="1"/>
          <p:nvPr/>
        </p:nvSpPr>
        <p:spPr>
          <a:xfrm>
            <a:off x="450891" y="206010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Introduction </a:t>
            </a:r>
            <a:r>
              <a:rPr lang="en-US" sz="2800" b="1" spc="-1" dirty="0" err="1">
                <a:solidFill>
                  <a:srgbClr val="572314"/>
                </a:solidFill>
                <a:latin typeface="+mj-lt"/>
                <a:cs typeface="Times New Roman" pitchFamily="18" charset="0"/>
              </a:rPr>
              <a:t>Contd</a:t>
            </a:r>
            <a:r>
              <a:rPr lang="en-US" sz="28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…</a:t>
            </a:r>
          </a:p>
        </p:txBody>
      </p:sp>
      <p:sp>
        <p:nvSpPr>
          <p:cNvPr id="106" name="TextShape 2">
            <a:extLst>
              <a:ext uri="{FF2B5EF4-FFF2-40B4-BE49-F238E27FC236}">
                <a16:creationId xmlns:a16="http://schemas.microsoft.com/office/drawing/2014/main" id="{FA30E312-A516-FE8F-19F8-380331F8FE21}"/>
              </a:ext>
            </a:extLst>
          </p:cNvPr>
          <p:cNvSpPr txBox="1"/>
          <p:nvPr/>
        </p:nvSpPr>
        <p:spPr>
          <a:xfrm>
            <a:off x="428596" y="987575"/>
            <a:ext cx="8641964" cy="415403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457200" indent="-4572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800" spc="-1" dirty="0">
                <a:latin typeface="Gill Sans MT" panose="020B0502020104020203" pitchFamily="34" charset="0"/>
              </a:rPr>
              <a:t> </a:t>
            </a:r>
            <a:r>
              <a:rPr lang="en-US" sz="2400" b="1" spc="-1" dirty="0"/>
              <a:t>Motivation</a:t>
            </a:r>
          </a:p>
          <a:p>
            <a:pPr>
              <a:buClr>
                <a:schemeClr val="accent5">
                  <a:lumMod val="75000"/>
                </a:schemeClr>
              </a:buClr>
            </a:pPr>
            <a:endParaRPr lang="en-US" sz="2800" spc="-1" dirty="0">
              <a:latin typeface="Gill Sans MT" panose="020B0502020104020203" pitchFamily="34" charset="0"/>
            </a:endParaRPr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Enhancing road safety to reduce high traffic accident rates.</a:t>
            </a:r>
          </a:p>
          <a:p>
            <a:pPr>
              <a:buClr>
                <a:schemeClr val="accent5">
                  <a:lumMod val="75000"/>
                </a:schemeClr>
              </a:buClr>
            </a:pPr>
            <a:endParaRPr lang="en-US" sz="2000" dirty="0"/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Law enforcement and awareness campaigns are not enough for continuous monitoring.</a:t>
            </a:r>
          </a:p>
          <a:p>
            <a:pPr>
              <a:buClr>
                <a:schemeClr val="accent5">
                  <a:lumMod val="75000"/>
                </a:schemeClr>
              </a:buClr>
            </a:pPr>
            <a:endParaRPr lang="en-US" sz="2000" dirty="0"/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Deep learning with CNNs enables real-time distracted driver detection.</a:t>
            </a:r>
          </a:p>
          <a:p>
            <a:pPr>
              <a:buClr>
                <a:schemeClr val="accent5">
                  <a:lumMod val="75000"/>
                </a:schemeClr>
              </a:buClr>
            </a:pPr>
            <a:endParaRPr lang="en-US" sz="2000" dirty="0"/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Provides real-time feedback to prevent accidents and save lives.</a:t>
            </a:r>
          </a:p>
          <a:p>
            <a:pPr>
              <a:buClr>
                <a:schemeClr val="accent5">
                  <a:lumMod val="75000"/>
                </a:schemeClr>
              </a:buClr>
            </a:pPr>
            <a:endParaRPr lang="en-US" sz="2000" dirty="0"/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Widespread adoption could bring significant societal benefits</a:t>
            </a:r>
            <a:endParaRPr lang="en-US" sz="2000" spc="-1" dirty="0">
              <a:latin typeface="Gill Sans MT" panose="020B0502020104020203" pitchFamily="34" charset="0"/>
            </a:endParaRPr>
          </a:p>
          <a:p>
            <a:pPr>
              <a:buClr>
                <a:schemeClr val="accent5">
                  <a:lumMod val="75000"/>
                </a:schemeClr>
              </a:buClr>
            </a:pPr>
            <a:endParaRPr lang="en-US" sz="2000" spc="-1" dirty="0">
              <a:latin typeface="Gill Sans MT" panose="020B0502020104020203" pitchFamily="34" charset="0"/>
            </a:endParaRPr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800" spc="-1" dirty="0">
              <a:latin typeface="Gill Sans MT" panose="020B0502020104020203" pitchFamily="34" charset="0"/>
            </a:endParaRPr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800" spc="-1" dirty="0">
              <a:latin typeface="Gill Sans MT" panose="020B0502020104020203" pitchFamily="34" charset="0"/>
            </a:endParaRPr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Gill Sans MT" panose="020B0502020104020203" pitchFamily="34" charset="0"/>
            </a:endParaRPr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US" sz="2800" b="0" strike="noStrike" spc="-1" dirty="0">
              <a:latin typeface="Gill Sans MT"/>
            </a:endParaRPr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457200" indent="-45720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859680" indent="-457200">
              <a:lnSpc>
                <a:spcPct val="100000"/>
              </a:lnSpc>
              <a:spcBef>
                <a:spcPts val="55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457200" indent="-457200">
              <a:lnSpc>
                <a:spcPct val="100000"/>
              </a:lnSpc>
              <a:spcBef>
                <a:spcPts val="601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7" name="TextShape 3">
            <a:extLst>
              <a:ext uri="{FF2B5EF4-FFF2-40B4-BE49-F238E27FC236}">
                <a16:creationId xmlns:a16="http://schemas.microsoft.com/office/drawing/2014/main" id="{CDD431E4-068A-451E-FC26-9DB3F3975F87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6524399E-7446-4F74-B823-A4CC295C522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5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1C31320D-C27E-1886-E176-53F74A5E9FE9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73832" y="1890"/>
            <a:ext cx="970168" cy="913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77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80212" y="206010"/>
            <a:ext cx="8361928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Introduction </a:t>
            </a:r>
            <a:r>
              <a:rPr lang="en-US" sz="2800" b="1" spc="-1" dirty="0" err="1">
                <a:solidFill>
                  <a:srgbClr val="572314"/>
                </a:solidFill>
                <a:latin typeface="+mj-lt"/>
                <a:cs typeface="Times New Roman" pitchFamily="18" charset="0"/>
              </a:rPr>
              <a:t>Contd</a:t>
            </a:r>
            <a:r>
              <a:rPr lang="en-US" sz="28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…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459230" y="1087496"/>
            <a:ext cx="8793290" cy="405600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r>
              <a:rPr lang="en-US" sz="2400" b="1" spc="-1" dirty="0">
                <a:solidFill>
                  <a:srgbClr val="000000"/>
                </a:solidFill>
              </a:rPr>
              <a:t>Objectives &amp; Expected Impact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400" spc="-1" dirty="0">
              <a:solidFill>
                <a:srgbClr val="000000"/>
              </a:solidFill>
              <a:latin typeface="Gill Sans MT"/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Develop a deep learning model to classify driver behaviors and detect distractions</a:t>
            </a:r>
            <a:r>
              <a:rPr lang="en-US" sz="2400" dirty="0"/>
              <a:t>.</a:t>
            </a: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dirty="0"/>
              <a:t>Reduce accidents caused by distractions like texting, eating, or using a phone while driving.</a:t>
            </a: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dirty="0"/>
              <a:t>Provide a tool that law enforcement and vehicle manufacturers can integrate into monitoring systems.</a:t>
            </a: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dirty="0"/>
              <a:t>Create an open-source, accessible solution for further advancements in the field.</a:t>
            </a: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dirty="0"/>
              <a:t>Contribute to research in </a:t>
            </a:r>
            <a:r>
              <a:rPr lang="en-US" b="1" dirty="0"/>
              <a:t>computer vision</a:t>
            </a:r>
            <a:r>
              <a:rPr lang="en-US" dirty="0"/>
              <a:t> and </a:t>
            </a:r>
            <a:r>
              <a:rPr lang="en-US" b="1" dirty="0"/>
              <a:t>automated driver monitoring systems</a:t>
            </a:r>
            <a:r>
              <a:rPr lang="en-US" dirty="0"/>
              <a:t>.</a:t>
            </a: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000" spc="-1" dirty="0">
              <a:solidFill>
                <a:srgbClr val="000000"/>
              </a:solidFill>
              <a:latin typeface="Gill Sans MT"/>
            </a:endParaRPr>
          </a:p>
          <a:p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402480">
              <a:lnSpc>
                <a:spcPct val="100000"/>
              </a:lnSpc>
              <a:spcBef>
                <a:spcPts val="550"/>
              </a:spcBef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en-US" sz="28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7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6524399E-7446-4F74-B823-A4CC295C522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6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08" name="Picture 2"/>
          <p:cNvPicPr/>
          <p:nvPr/>
        </p:nvPicPr>
        <p:blipFill>
          <a:blip r:embed="rId2" cstate="print"/>
          <a:stretch/>
        </p:blipFill>
        <p:spPr>
          <a:xfrm>
            <a:off x="8176828" y="1890"/>
            <a:ext cx="970168" cy="9136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01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232534" y="234859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US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Literature Review 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10" name="TextShape 2"/>
          <p:cNvSpPr txBox="1"/>
          <p:nvPr/>
        </p:nvSpPr>
        <p:spPr>
          <a:xfrm>
            <a:off x="374475" y="680966"/>
            <a:ext cx="8395050" cy="445305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182880" indent="-237240">
              <a:spcBef>
                <a:spcPts val="550"/>
              </a:spcBef>
              <a:buClr>
                <a:srgbClr val="3891A7"/>
              </a:buClr>
              <a:buFont typeface="Wingdings" charset="2"/>
              <a:buChar char=""/>
            </a:pPr>
            <a:r>
              <a:rPr lang="en-US" sz="24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2400" b="1" spc="-1" dirty="0">
                <a:solidFill>
                  <a:srgbClr val="000000"/>
                </a:solidFill>
              </a:rPr>
              <a:t>Existing Solutions</a:t>
            </a:r>
          </a:p>
          <a:p>
            <a:pPr marL="182880" indent="-237240">
              <a:spcBef>
                <a:spcPts val="550"/>
              </a:spcBef>
              <a:buClr>
                <a:srgbClr val="3891A7"/>
              </a:buClr>
              <a:buFont typeface="Wingdings" charset="2"/>
              <a:buChar char=""/>
            </a:pPr>
            <a:r>
              <a:rPr lang="en-US" sz="1600" b="1" dirty="0"/>
              <a:t>Table-1: Literature Survey of the Deep Learning for Detecting Distracted Drivers 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1600" b="1" spc="-1" dirty="0">
              <a:solidFill>
                <a:srgbClr val="000000"/>
              </a:solidFill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402480">
              <a:lnSpc>
                <a:spcPct val="100000"/>
              </a:lnSpc>
              <a:spcBef>
                <a:spcPts val="550"/>
              </a:spcBef>
            </a:pPr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8244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1" name="TextShape 3"/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7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12" name="Picture 2"/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C7546A-B3D5-F2AB-9E5E-73826F23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55" y="1419622"/>
            <a:ext cx="8290490" cy="36894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827A4-2822-4550-1007-372AB9F4D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>
            <a:extLst>
              <a:ext uri="{FF2B5EF4-FFF2-40B4-BE49-F238E27FC236}">
                <a16:creationId xmlns:a16="http://schemas.microsoft.com/office/drawing/2014/main" id="{442D7348-98B8-34C2-C812-94D03A96963D}"/>
              </a:ext>
            </a:extLst>
          </p:cNvPr>
          <p:cNvSpPr txBox="1"/>
          <p:nvPr/>
        </p:nvSpPr>
        <p:spPr>
          <a:xfrm>
            <a:off x="392055" y="252476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US" sz="59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Literature Review </a:t>
            </a:r>
            <a:r>
              <a:rPr lang="en-US" sz="5900" b="1" spc="-1" dirty="0" err="1">
                <a:solidFill>
                  <a:srgbClr val="572314"/>
                </a:solidFill>
                <a:latin typeface="+mj-lt"/>
                <a:cs typeface="Times New Roman" pitchFamily="18" charset="0"/>
              </a:rPr>
              <a:t>Contd</a:t>
            </a:r>
            <a:r>
              <a:rPr lang="en-US" sz="5900" b="1" spc="-1" dirty="0">
                <a:solidFill>
                  <a:srgbClr val="572314"/>
                </a:solidFill>
                <a:latin typeface="+mj-lt"/>
                <a:cs typeface="Times New Roman" pitchFamily="18" charset="0"/>
              </a:rPr>
              <a:t>…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10" name="TextShape 2">
            <a:extLst>
              <a:ext uri="{FF2B5EF4-FFF2-40B4-BE49-F238E27FC236}">
                <a16:creationId xmlns:a16="http://schemas.microsoft.com/office/drawing/2014/main" id="{3AFFBA58-AB93-7769-BA91-696E8A6E07BA}"/>
              </a:ext>
            </a:extLst>
          </p:cNvPr>
          <p:cNvSpPr txBox="1"/>
          <p:nvPr/>
        </p:nvSpPr>
        <p:spPr>
          <a:xfrm>
            <a:off x="339775" y="1133680"/>
            <a:ext cx="8395050" cy="39523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r>
              <a:rPr lang="en-US" sz="2400" spc="-1" dirty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1600" b="1" dirty="0"/>
              <a:t> </a:t>
            </a:r>
            <a:r>
              <a:rPr lang="en-US" sz="2400" b="1" spc="-1" dirty="0">
                <a:solidFill>
                  <a:schemeClr val="accent2">
                    <a:lumMod val="50000"/>
                  </a:schemeClr>
                </a:solidFill>
              </a:rPr>
              <a:t>Improvements Over Existing Solutions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400" b="1" spc="-1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IN" sz="2000" b="1" dirty="0"/>
              <a:t>Automated Data Handling</a:t>
            </a:r>
            <a:r>
              <a:rPr lang="en-IN" sz="2000" dirty="0"/>
              <a:t> – Faster dataset retrieval &amp; processing.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IN" sz="2000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b="1" dirty="0"/>
              <a:t>Optimized Training</a:t>
            </a:r>
            <a:r>
              <a:rPr lang="en-US" sz="2000" dirty="0"/>
              <a:t> – Efficient hyperparameters &amp; visualization tools.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IN" sz="2000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b="1" dirty="0"/>
              <a:t>Performance Boost</a:t>
            </a:r>
            <a:r>
              <a:rPr lang="en-US" sz="2000" dirty="0"/>
              <a:t> – Faster training with better preprocessing.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000" dirty="0"/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r>
              <a:rPr lang="en-US" sz="2000" b="1" dirty="0"/>
              <a:t>Higher Accuracy</a:t>
            </a:r>
            <a:r>
              <a:rPr lang="en-US" sz="2000" dirty="0"/>
              <a:t> – Advanced augmentation &amp; potential ensemble models.</a:t>
            </a:r>
            <a:endParaRPr lang="en-US" sz="2000" b="1" spc="-1" dirty="0">
              <a:solidFill>
                <a:srgbClr val="000000"/>
              </a:solidFill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1600" b="1" dirty="0"/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1600" b="1" spc="-1" dirty="0">
              <a:solidFill>
                <a:srgbClr val="000000"/>
              </a:solidFill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402480">
              <a:lnSpc>
                <a:spcPct val="100000"/>
              </a:lnSpc>
              <a:spcBef>
                <a:spcPts val="550"/>
              </a:spcBef>
            </a:pPr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82440">
              <a:lnSpc>
                <a:spcPct val="100000"/>
              </a:lnSpc>
              <a:spcBef>
                <a:spcPts val="601"/>
              </a:spcBef>
            </a:pPr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1" name="TextShape 3">
            <a:extLst>
              <a:ext uri="{FF2B5EF4-FFF2-40B4-BE49-F238E27FC236}">
                <a16:creationId xmlns:a16="http://schemas.microsoft.com/office/drawing/2014/main" id="{57F19A5C-E1E7-DF41-8108-E8DBF9E832DC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8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D548EBD1-AE2F-9FD0-E9F9-927ED937A356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5758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258E1-3718-4E33-F357-0F1C4B6C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>
            <a:extLst>
              <a:ext uri="{FF2B5EF4-FFF2-40B4-BE49-F238E27FC236}">
                <a16:creationId xmlns:a16="http://schemas.microsoft.com/office/drawing/2014/main" id="{24C45FC1-DD85-5832-101A-666B576E6A99}"/>
              </a:ext>
            </a:extLst>
          </p:cNvPr>
          <p:cNvSpPr txBox="1"/>
          <p:nvPr/>
        </p:nvSpPr>
        <p:spPr>
          <a:xfrm>
            <a:off x="392055" y="252476"/>
            <a:ext cx="8290490" cy="8569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br>
              <a:rPr lang="en-IN" dirty="0"/>
            </a:br>
            <a:r>
              <a:rPr lang="en-US" sz="59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Proposed Solution &amp; Architecture</a:t>
            </a:r>
            <a:b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5300" b="1" spc="-1" dirty="0">
                <a:solidFill>
                  <a:srgbClr val="572314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10" name="TextShape 2">
            <a:extLst>
              <a:ext uri="{FF2B5EF4-FFF2-40B4-BE49-F238E27FC236}">
                <a16:creationId xmlns:a16="http://schemas.microsoft.com/office/drawing/2014/main" id="{C44A23CB-3BC5-BD54-FEF3-347026E3078A}"/>
              </a:ext>
            </a:extLst>
          </p:cNvPr>
          <p:cNvSpPr txBox="1"/>
          <p:nvPr/>
        </p:nvSpPr>
        <p:spPr>
          <a:xfrm>
            <a:off x="827584" y="702209"/>
            <a:ext cx="8483127" cy="451056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r>
              <a:rPr lang="en-US" sz="2400" b="1" spc="-1" dirty="0">
                <a:solidFill>
                  <a:srgbClr val="000000"/>
                </a:solidFill>
              </a:rPr>
              <a:t>Schematic Layout</a:t>
            </a:r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34290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§"/>
            </a:pPr>
            <a:endParaRPr lang="en-US" sz="2400" b="1" spc="-1" dirty="0">
              <a:solidFill>
                <a:srgbClr val="000000"/>
              </a:solidFill>
            </a:endParaRPr>
          </a:p>
          <a:p>
            <a:pPr marL="288540" indent="-342900">
              <a:spcBef>
                <a:spcPts val="550"/>
              </a:spcBef>
              <a:buClr>
                <a:srgbClr val="3891A7"/>
              </a:buClr>
              <a:buFont typeface="Wingdings" panose="05000000000000000000" pitchFamily="2" charset="2"/>
              <a:buChar char="q"/>
            </a:pPr>
            <a:endParaRPr lang="en-US" sz="1600" b="1" dirty="0"/>
          </a:p>
          <a:p>
            <a:pPr>
              <a:spcBef>
                <a:spcPts val="550"/>
              </a:spcBef>
              <a:buClr>
                <a:srgbClr val="3891A7"/>
              </a:buClr>
            </a:pPr>
            <a:endParaRPr lang="en-US" sz="1600" b="1" spc="-1" dirty="0">
              <a:solidFill>
                <a:srgbClr val="000000"/>
              </a:solidFill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402480">
              <a:lnSpc>
                <a:spcPct val="100000"/>
              </a:lnSpc>
              <a:spcBef>
                <a:spcPts val="550"/>
              </a:spcBef>
            </a:pPr>
            <a:endParaRPr lang="en-US" sz="24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82440">
              <a:lnSpc>
                <a:spcPct val="100000"/>
              </a:lnSpc>
              <a:spcBef>
                <a:spcPts val="601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                       </a:t>
            </a:r>
            <a:r>
              <a:rPr lang="en-US" sz="1600" b="1" dirty="0"/>
              <a:t>Fig 1: Schematic Layout of our Model </a:t>
            </a:r>
            <a:endParaRPr lang="en-US" sz="1600" b="1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1" name="TextShape 3">
            <a:extLst>
              <a:ext uri="{FF2B5EF4-FFF2-40B4-BE49-F238E27FC236}">
                <a16:creationId xmlns:a16="http://schemas.microsoft.com/office/drawing/2014/main" id="{FA80973D-C06A-9E93-12F8-C478C07F0FF3}"/>
              </a:ext>
            </a:extLst>
          </p:cNvPr>
          <p:cNvSpPr txBox="1"/>
          <p:nvPr/>
        </p:nvSpPr>
        <p:spPr>
          <a:xfrm>
            <a:off x="8613720" y="4729050"/>
            <a:ext cx="456840" cy="3569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100000"/>
              </a:lnSpc>
            </a:pPr>
            <a:fld id="{528F5C0C-45A4-465E-8315-A9258DDEFD0F}" type="slidenum">
              <a:rPr lang="en-IN" sz="1200" b="0" strike="noStrike" spc="-1">
                <a:solidFill>
                  <a:srgbClr val="B5A989"/>
                </a:solidFill>
                <a:latin typeface="Gill Sans MT"/>
              </a:rPr>
              <a:pPr algn="ctr">
                <a:lnSpc>
                  <a:spcPct val="100000"/>
                </a:lnSpc>
              </a:pPr>
              <a:t>9</a:t>
            </a:fld>
            <a:endParaRPr lang="en-IN" sz="1200" b="0" strike="noStrike" spc="-1">
              <a:latin typeface="Times New Roman"/>
            </a:endParaRPr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794E43AA-73C1-183F-D8C4-1C23F1C2913B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8166976" y="0"/>
            <a:ext cx="977024" cy="915566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C44369-ED5A-0706-1115-89513EBE7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3" y="1093845"/>
            <a:ext cx="8712969" cy="37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88604"/>
      </p:ext>
    </p:extLst>
  </p:cSld>
  <p:clrMapOvr>
    <a:masterClrMapping/>
  </p:clrMapOvr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eg"/></Relationships>
</file>

<file path=ppt/theme/theme1.xml><?xml version="1.0" encoding="utf-8"?>
<a:theme xmlns:a="http://schemas.openxmlformats.org/drawingml/2006/main" name="Minimalist Aesthetics Business Plan XL by Slidesgo">
  <a:themeElements>
    <a:clrScheme name="Simple Light">
      <a:dk1>
        <a:srgbClr val="01083A"/>
      </a:dk1>
      <a:lt1>
        <a:srgbClr val="E5E8FF"/>
      </a:lt1>
      <a:dk2>
        <a:srgbClr val="B9C2FF"/>
      </a:dk2>
      <a:lt2>
        <a:srgbClr val="97A4FF"/>
      </a:lt2>
      <a:accent1>
        <a:srgbClr val="2332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08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ustom Design - PresentationGO">
  <a:themeElements>
    <a:clrScheme name="PGO-105">
      <a:dk1>
        <a:srgbClr val="2B323B"/>
      </a:dk1>
      <a:lt1>
        <a:sysClr val="window" lastClr="FFFFFF"/>
      </a:lt1>
      <a:dk2>
        <a:srgbClr val="5D686E"/>
      </a:dk2>
      <a:lt2>
        <a:srgbClr val="E7E6E6"/>
      </a:lt2>
      <a:accent1>
        <a:srgbClr val="33CAFF"/>
      </a:accent1>
      <a:accent2>
        <a:srgbClr val="4C8BFD"/>
      </a:accent2>
      <a:accent3>
        <a:srgbClr val="F6F7FC"/>
      </a:accent3>
      <a:accent4>
        <a:srgbClr val="BFCBD9"/>
      </a:accent4>
      <a:accent5>
        <a:srgbClr val="4C8BFD"/>
      </a:accent5>
      <a:accent6>
        <a:srgbClr val="4C8BFD"/>
      </a:accent6>
      <a:hlink>
        <a:srgbClr val="33CAFF"/>
      </a:hlink>
      <a:folHlink>
        <a:srgbClr val="33CAF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5_T_PGO_XXX-4_3" id="{12A9651B-B69D-4074-B168-9BA4D48989F5}" vid="{78B1EDBC-4A95-4303-94E3-B14C14EBEA23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05_T_PGO_XXX-4_3" id="{12A9651B-B69D-4074-B168-9BA4D48989F5}" vid="{8E044A80-51C6-4156-9123-ACBB6F9A67F4}"/>
    </a:ext>
  </a:extLst>
</a:theme>
</file>

<file path=ppt/theme/theme6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659</TotalTime>
  <Words>1178</Words>
  <Application>Microsoft Office PowerPoint</Application>
  <PresentationFormat>On-screen Show (16:9)</PresentationFormat>
  <Paragraphs>227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8" baseType="lpstr">
      <vt:lpstr>Anaheim</vt:lpstr>
      <vt:lpstr>Arial</vt:lpstr>
      <vt:lpstr>Bebas Neue</vt:lpstr>
      <vt:lpstr>Calibri</vt:lpstr>
      <vt:lpstr>Calibri Light</vt:lpstr>
      <vt:lpstr>Cardo</vt:lpstr>
      <vt:lpstr>Gill Sans MT</vt:lpstr>
      <vt:lpstr>Josefin Sans</vt:lpstr>
      <vt:lpstr>Open Sans</vt:lpstr>
      <vt:lpstr>Proxima Nova</vt:lpstr>
      <vt:lpstr>Proxima Nova Semibold</vt:lpstr>
      <vt:lpstr>Quicksand</vt:lpstr>
      <vt:lpstr>Roboto Condensed Light</vt:lpstr>
      <vt:lpstr>Times New Roman</vt:lpstr>
      <vt:lpstr>Wingdings</vt:lpstr>
      <vt:lpstr>Minimalist Aesthetics Business Plan XL by Slidesgo</vt:lpstr>
      <vt:lpstr>Slidesgo Final Pages</vt:lpstr>
      <vt:lpstr>1_Slidesgo Final Pages</vt:lpstr>
      <vt:lpstr>1_Custom Design - PresentationGO</vt:lpstr>
      <vt:lpstr>Custom Design</vt:lpstr>
      <vt:lpstr>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 </vt:lpstr>
      <vt:lpstr>Bibliography Contd…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BARNALI SAHU</dc:creator>
  <cp:lastModifiedBy>ankit mishra</cp:lastModifiedBy>
  <cp:revision>71</cp:revision>
  <dcterms:created xsi:type="dcterms:W3CDTF">2023-04-24T05:50:18Z</dcterms:created>
  <dcterms:modified xsi:type="dcterms:W3CDTF">2025-03-19T16:31:44Z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